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Lst>
  <p:notesMasterIdLst>
    <p:notesMasterId r:id="rId17"/>
  </p:notesMasterIdLst>
  <p:handoutMasterIdLst>
    <p:handoutMasterId r:id="rId18"/>
  </p:handoutMasterIdLst>
  <p:sldIdLst>
    <p:sldId id="256" r:id="rId2"/>
    <p:sldId id="271" r:id="rId3"/>
    <p:sldId id="258" r:id="rId4"/>
    <p:sldId id="259" r:id="rId5"/>
    <p:sldId id="260" r:id="rId6"/>
    <p:sldId id="262" r:id="rId7"/>
    <p:sldId id="267" r:id="rId8"/>
    <p:sldId id="263" r:id="rId9"/>
    <p:sldId id="272" r:id="rId10"/>
    <p:sldId id="270" r:id="rId11"/>
    <p:sldId id="264" r:id="rId12"/>
    <p:sldId id="268" r:id="rId13"/>
    <p:sldId id="273" r:id="rId14"/>
    <p:sldId id="269" r:id="rId15"/>
    <p:sldId id="266" r:id="rId16"/>
  </p:sldIdLst>
  <p:sldSz cx="9144000" cy="6858000" type="screen4x3"/>
  <p:notesSz cx="6800850" cy="9807575"/>
  <p:defaultTextStyle>
    <a:defPPr>
      <a:defRPr lang="en-GB"/>
    </a:defPPr>
    <a:lvl1pPr algn="l" rtl="0" eaLnBrk="0" fontAlgn="base" hangingPunct="0">
      <a:spcBef>
        <a:spcPct val="0"/>
      </a:spcBef>
      <a:spcAft>
        <a:spcPct val="0"/>
      </a:spcAft>
      <a:defRPr sz="3200" kern="1200">
        <a:solidFill>
          <a:schemeClr val="tx1"/>
        </a:solidFill>
        <a:latin typeface="Verdana" panose="020B0604030504040204" pitchFamily="34" charset="0"/>
        <a:ea typeface="+mn-ea"/>
        <a:cs typeface="Arial" panose="020B0604020202020204" pitchFamily="34" charset="0"/>
      </a:defRPr>
    </a:lvl1pPr>
    <a:lvl2pPr marL="457200" algn="l" rtl="0" eaLnBrk="0" fontAlgn="base" hangingPunct="0">
      <a:spcBef>
        <a:spcPct val="0"/>
      </a:spcBef>
      <a:spcAft>
        <a:spcPct val="0"/>
      </a:spcAft>
      <a:defRPr sz="3200" kern="1200">
        <a:solidFill>
          <a:schemeClr val="tx1"/>
        </a:solidFill>
        <a:latin typeface="Verdana" panose="020B0604030504040204" pitchFamily="34" charset="0"/>
        <a:ea typeface="+mn-ea"/>
        <a:cs typeface="Arial" panose="020B0604020202020204" pitchFamily="34" charset="0"/>
      </a:defRPr>
    </a:lvl2pPr>
    <a:lvl3pPr marL="914400" algn="l" rtl="0" eaLnBrk="0" fontAlgn="base" hangingPunct="0">
      <a:spcBef>
        <a:spcPct val="0"/>
      </a:spcBef>
      <a:spcAft>
        <a:spcPct val="0"/>
      </a:spcAft>
      <a:defRPr sz="3200" kern="1200">
        <a:solidFill>
          <a:schemeClr val="tx1"/>
        </a:solidFill>
        <a:latin typeface="Verdana" panose="020B0604030504040204" pitchFamily="34" charset="0"/>
        <a:ea typeface="+mn-ea"/>
        <a:cs typeface="Arial" panose="020B0604020202020204" pitchFamily="34" charset="0"/>
      </a:defRPr>
    </a:lvl3pPr>
    <a:lvl4pPr marL="1371600" algn="l" rtl="0" eaLnBrk="0" fontAlgn="base" hangingPunct="0">
      <a:spcBef>
        <a:spcPct val="0"/>
      </a:spcBef>
      <a:spcAft>
        <a:spcPct val="0"/>
      </a:spcAft>
      <a:defRPr sz="3200" kern="1200">
        <a:solidFill>
          <a:schemeClr val="tx1"/>
        </a:solidFill>
        <a:latin typeface="Verdana" panose="020B0604030504040204" pitchFamily="34" charset="0"/>
        <a:ea typeface="+mn-ea"/>
        <a:cs typeface="Arial" panose="020B0604020202020204" pitchFamily="34" charset="0"/>
      </a:defRPr>
    </a:lvl4pPr>
    <a:lvl5pPr marL="1828800" algn="l" rtl="0" eaLnBrk="0" fontAlgn="base" hangingPunct="0">
      <a:spcBef>
        <a:spcPct val="0"/>
      </a:spcBef>
      <a:spcAft>
        <a:spcPct val="0"/>
      </a:spcAft>
      <a:defRPr sz="3200" kern="1200">
        <a:solidFill>
          <a:schemeClr val="tx1"/>
        </a:solidFill>
        <a:latin typeface="Verdana" panose="020B0604030504040204" pitchFamily="34" charset="0"/>
        <a:ea typeface="+mn-ea"/>
        <a:cs typeface="Arial" panose="020B0604020202020204" pitchFamily="34" charset="0"/>
      </a:defRPr>
    </a:lvl5pPr>
    <a:lvl6pPr marL="2286000" algn="l" defTabSz="914400" rtl="0" eaLnBrk="1" latinLnBrk="0" hangingPunct="1">
      <a:defRPr sz="3200" kern="1200">
        <a:solidFill>
          <a:schemeClr val="tx1"/>
        </a:solidFill>
        <a:latin typeface="Verdana" panose="020B0604030504040204" pitchFamily="34" charset="0"/>
        <a:ea typeface="+mn-ea"/>
        <a:cs typeface="Arial" panose="020B0604020202020204" pitchFamily="34" charset="0"/>
      </a:defRPr>
    </a:lvl6pPr>
    <a:lvl7pPr marL="2743200" algn="l" defTabSz="914400" rtl="0" eaLnBrk="1" latinLnBrk="0" hangingPunct="1">
      <a:defRPr sz="3200" kern="1200">
        <a:solidFill>
          <a:schemeClr val="tx1"/>
        </a:solidFill>
        <a:latin typeface="Verdana" panose="020B0604030504040204" pitchFamily="34" charset="0"/>
        <a:ea typeface="+mn-ea"/>
        <a:cs typeface="Arial" panose="020B0604020202020204" pitchFamily="34" charset="0"/>
      </a:defRPr>
    </a:lvl7pPr>
    <a:lvl8pPr marL="3200400" algn="l" defTabSz="914400" rtl="0" eaLnBrk="1" latinLnBrk="0" hangingPunct="1">
      <a:defRPr sz="3200" kern="1200">
        <a:solidFill>
          <a:schemeClr val="tx1"/>
        </a:solidFill>
        <a:latin typeface="Verdana" panose="020B0604030504040204" pitchFamily="34" charset="0"/>
        <a:ea typeface="+mn-ea"/>
        <a:cs typeface="Arial" panose="020B0604020202020204" pitchFamily="34" charset="0"/>
      </a:defRPr>
    </a:lvl8pPr>
    <a:lvl9pPr marL="3657600" algn="l" defTabSz="914400" rtl="0" eaLnBrk="1" latinLnBrk="0" hangingPunct="1">
      <a:defRPr sz="3200" kern="1200">
        <a:solidFill>
          <a:schemeClr val="tx1"/>
        </a:solidFill>
        <a:latin typeface="Verdan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B763A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8CE84A-7106-4789-9882-A9B3D7062D52}" v="6" dt="2025-09-15T18:32:10.8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316"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8583D445-B220-403D-B861-5197BB42DF6D}"/>
              </a:ext>
            </a:extLst>
          </p:cNvPr>
          <p:cNvSpPr>
            <a:spLocks noGrp="1" noChangeArrowheads="1"/>
          </p:cNvSpPr>
          <p:nvPr>
            <p:ph type="hdr" sz="quarter"/>
          </p:nvPr>
        </p:nvSpPr>
        <p:spPr bwMode="auto">
          <a:xfrm>
            <a:off x="0" y="0"/>
            <a:ext cx="2947776" cy="49092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4819" name="Rectangle 3">
            <a:extLst>
              <a:ext uri="{FF2B5EF4-FFF2-40B4-BE49-F238E27FC236}">
                <a16:creationId xmlns:a16="http://schemas.microsoft.com/office/drawing/2014/main" id="{0890289F-0D30-47EE-BF7E-091B474AA72F}"/>
              </a:ext>
            </a:extLst>
          </p:cNvPr>
          <p:cNvSpPr>
            <a:spLocks noGrp="1" noChangeArrowheads="1"/>
          </p:cNvSpPr>
          <p:nvPr>
            <p:ph type="dt" sz="quarter" idx="1"/>
          </p:nvPr>
        </p:nvSpPr>
        <p:spPr bwMode="auto">
          <a:xfrm>
            <a:off x="3851486" y="0"/>
            <a:ext cx="2947776" cy="49092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34820" name="Rectangle 4">
            <a:extLst>
              <a:ext uri="{FF2B5EF4-FFF2-40B4-BE49-F238E27FC236}">
                <a16:creationId xmlns:a16="http://schemas.microsoft.com/office/drawing/2014/main" id="{BFF8D64C-D396-42CD-A9C6-285770CC333F}"/>
              </a:ext>
            </a:extLst>
          </p:cNvPr>
          <p:cNvSpPr>
            <a:spLocks noGrp="1" noChangeArrowheads="1"/>
          </p:cNvSpPr>
          <p:nvPr>
            <p:ph type="ftr" sz="quarter" idx="2"/>
          </p:nvPr>
        </p:nvSpPr>
        <p:spPr bwMode="auto">
          <a:xfrm>
            <a:off x="0" y="9315079"/>
            <a:ext cx="2947776" cy="49092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34821" name="Rectangle 5">
            <a:extLst>
              <a:ext uri="{FF2B5EF4-FFF2-40B4-BE49-F238E27FC236}">
                <a16:creationId xmlns:a16="http://schemas.microsoft.com/office/drawing/2014/main" id="{D78C415B-598C-40BF-B51A-5A455873223C}"/>
              </a:ext>
            </a:extLst>
          </p:cNvPr>
          <p:cNvSpPr>
            <a:spLocks noGrp="1" noChangeArrowheads="1"/>
          </p:cNvSpPr>
          <p:nvPr>
            <p:ph type="sldNum" sz="quarter" idx="3"/>
          </p:nvPr>
        </p:nvSpPr>
        <p:spPr bwMode="auto">
          <a:xfrm>
            <a:off x="3851486" y="9315079"/>
            <a:ext cx="2947776" cy="49092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pPr>
              <a:defRPr/>
            </a:pPr>
            <a:fld id="{1566CAF1-C57B-4E9F-991C-71F1280FDD0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776" cy="49092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486" y="0"/>
            <a:ext cx="2947776" cy="490928"/>
          </a:xfrm>
          <a:prstGeom prst="rect">
            <a:avLst/>
          </a:prstGeom>
        </p:spPr>
        <p:txBody>
          <a:bodyPr vert="horz" lIns="91440" tIns="45720" rIns="91440" bIns="45720" rtlCol="0"/>
          <a:lstStyle>
            <a:lvl1pPr algn="r">
              <a:defRPr sz="1200"/>
            </a:lvl1pPr>
          </a:lstStyle>
          <a:p>
            <a:fld id="{FFB1DFDF-EDC3-4D91-AB94-F2921CA4A71F}" type="datetimeFigureOut">
              <a:rPr lang="en-GB" smtClean="0"/>
              <a:t>15/09/2025</a:t>
            </a:fld>
            <a:endParaRPr lang="en-GB"/>
          </a:p>
        </p:txBody>
      </p:sp>
      <p:sp>
        <p:nvSpPr>
          <p:cNvPr id="4" name="Slide Image Placeholder 3"/>
          <p:cNvSpPr>
            <a:spLocks noGrp="1" noRot="1" noChangeAspect="1"/>
          </p:cNvSpPr>
          <p:nvPr>
            <p:ph type="sldImg" idx="2"/>
          </p:nvPr>
        </p:nvSpPr>
        <p:spPr>
          <a:xfrm>
            <a:off x="1195388" y="1227138"/>
            <a:ext cx="4410075" cy="3308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9494"/>
            <a:ext cx="5441315" cy="3861546"/>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16647"/>
            <a:ext cx="2947776" cy="4909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486" y="9316647"/>
            <a:ext cx="2947776" cy="490928"/>
          </a:xfrm>
          <a:prstGeom prst="rect">
            <a:avLst/>
          </a:prstGeom>
        </p:spPr>
        <p:txBody>
          <a:bodyPr vert="horz" lIns="91440" tIns="45720" rIns="91440" bIns="45720" rtlCol="0" anchor="b"/>
          <a:lstStyle>
            <a:lvl1pPr algn="r">
              <a:defRPr sz="1200"/>
            </a:lvl1pPr>
          </a:lstStyle>
          <a:p>
            <a:fld id="{6A47B80B-D19F-4ACA-92C8-467F457C06C7}" type="slidenum">
              <a:rPr lang="en-GB" smtClean="0"/>
              <a:t>‹#›</a:t>
            </a:fld>
            <a:endParaRPr lang="en-GB"/>
          </a:p>
        </p:txBody>
      </p:sp>
    </p:spTree>
    <p:extLst>
      <p:ext uri="{BB962C8B-B14F-4D97-AF65-F5344CB8AC3E}">
        <p14:creationId xmlns:p14="http://schemas.microsoft.com/office/powerpoint/2010/main" val="1492135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1</a:t>
            </a:fld>
            <a:endParaRPr lang="en-GB"/>
          </a:p>
        </p:txBody>
      </p:sp>
    </p:spTree>
    <p:extLst>
      <p:ext uri="{BB962C8B-B14F-4D97-AF65-F5344CB8AC3E}">
        <p14:creationId xmlns:p14="http://schemas.microsoft.com/office/powerpoint/2010/main" val="29998344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2</a:t>
            </a:fld>
            <a:endParaRPr lang="en-GB"/>
          </a:p>
        </p:txBody>
      </p:sp>
    </p:spTree>
    <p:extLst>
      <p:ext uri="{BB962C8B-B14F-4D97-AF65-F5344CB8AC3E}">
        <p14:creationId xmlns:p14="http://schemas.microsoft.com/office/powerpoint/2010/main" val="3051980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3</a:t>
            </a:fld>
            <a:endParaRPr lang="en-GB"/>
          </a:p>
        </p:txBody>
      </p:sp>
    </p:spTree>
    <p:extLst>
      <p:ext uri="{BB962C8B-B14F-4D97-AF65-F5344CB8AC3E}">
        <p14:creationId xmlns:p14="http://schemas.microsoft.com/office/powerpoint/2010/main" val="2386380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4</a:t>
            </a:fld>
            <a:endParaRPr lang="en-GB"/>
          </a:p>
        </p:txBody>
      </p:sp>
    </p:spTree>
    <p:extLst>
      <p:ext uri="{BB962C8B-B14F-4D97-AF65-F5344CB8AC3E}">
        <p14:creationId xmlns:p14="http://schemas.microsoft.com/office/powerpoint/2010/main" val="1488183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5</a:t>
            </a:fld>
            <a:endParaRPr lang="en-GB"/>
          </a:p>
        </p:txBody>
      </p:sp>
    </p:spTree>
    <p:extLst>
      <p:ext uri="{BB962C8B-B14F-4D97-AF65-F5344CB8AC3E}">
        <p14:creationId xmlns:p14="http://schemas.microsoft.com/office/powerpoint/2010/main" val="11620459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6</a:t>
            </a:fld>
            <a:endParaRPr lang="en-GB"/>
          </a:p>
        </p:txBody>
      </p:sp>
    </p:spTree>
    <p:extLst>
      <p:ext uri="{BB962C8B-B14F-4D97-AF65-F5344CB8AC3E}">
        <p14:creationId xmlns:p14="http://schemas.microsoft.com/office/powerpoint/2010/main" val="340800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7</a:t>
            </a:fld>
            <a:endParaRPr lang="en-GB"/>
          </a:p>
        </p:txBody>
      </p:sp>
    </p:spTree>
    <p:extLst>
      <p:ext uri="{BB962C8B-B14F-4D97-AF65-F5344CB8AC3E}">
        <p14:creationId xmlns:p14="http://schemas.microsoft.com/office/powerpoint/2010/main" val="3073765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8</a:t>
            </a:fld>
            <a:endParaRPr lang="en-GB"/>
          </a:p>
        </p:txBody>
      </p:sp>
    </p:spTree>
    <p:extLst>
      <p:ext uri="{BB962C8B-B14F-4D97-AF65-F5344CB8AC3E}">
        <p14:creationId xmlns:p14="http://schemas.microsoft.com/office/powerpoint/2010/main" val="28429891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9</a:t>
            </a:fld>
            <a:endParaRPr lang="en-GB"/>
          </a:p>
        </p:txBody>
      </p:sp>
    </p:spTree>
    <p:extLst>
      <p:ext uri="{BB962C8B-B14F-4D97-AF65-F5344CB8AC3E}">
        <p14:creationId xmlns:p14="http://schemas.microsoft.com/office/powerpoint/2010/main" val="41084507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10</a:t>
            </a:fld>
            <a:endParaRPr lang="en-GB"/>
          </a:p>
        </p:txBody>
      </p:sp>
    </p:spTree>
    <p:extLst>
      <p:ext uri="{BB962C8B-B14F-4D97-AF65-F5344CB8AC3E}">
        <p14:creationId xmlns:p14="http://schemas.microsoft.com/office/powerpoint/2010/main" val="13653808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11</a:t>
            </a:fld>
            <a:endParaRPr lang="en-GB"/>
          </a:p>
        </p:txBody>
      </p:sp>
    </p:spTree>
    <p:extLst>
      <p:ext uri="{BB962C8B-B14F-4D97-AF65-F5344CB8AC3E}">
        <p14:creationId xmlns:p14="http://schemas.microsoft.com/office/powerpoint/2010/main" val="460827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12</a:t>
            </a:fld>
            <a:endParaRPr lang="en-GB"/>
          </a:p>
        </p:txBody>
      </p:sp>
    </p:spTree>
    <p:extLst>
      <p:ext uri="{BB962C8B-B14F-4D97-AF65-F5344CB8AC3E}">
        <p14:creationId xmlns:p14="http://schemas.microsoft.com/office/powerpoint/2010/main" val="1754955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14</a:t>
            </a:fld>
            <a:endParaRPr lang="en-GB"/>
          </a:p>
        </p:txBody>
      </p:sp>
    </p:spTree>
    <p:extLst>
      <p:ext uri="{BB962C8B-B14F-4D97-AF65-F5344CB8AC3E}">
        <p14:creationId xmlns:p14="http://schemas.microsoft.com/office/powerpoint/2010/main" val="15466580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A47B80B-D19F-4ACA-92C8-467F457C06C7}" type="slidenum">
              <a:rPr lang="en-GB" smtClean="0"/>
              <a:t>15</a:t>
            </a:fld>
            <a:endParaRPr lang="en-GB"/>
          </a:p>
        </p:txBody>
      </p:sp>
    </p:spTree>
    <p:extLst>
      <p:ext uri="{BB962C8B-B14F-4D97-AF65-F5344CB8AC3E}">
        <p14:creationId xmlns:p14="http://schemas.microsoft.com/office/powerpoint/2010/main" val="2436959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61BB1558-BBC7-4F2F-8489-99BE3CFE3215}"/>
              </a:ext>
            </a:extLst>
          </p:cNvPr>
          <p:cNvGrpSpPr>
            <a:grpSpLocks/>
          </p:cNvGrpSpPr>
          <p:nvPr/>
        </p:nvGrpSpPr>
        <p:grpSpPr bwMode="auto">
          <a:xfrm>
            <a:off x="4716463" y="5345113"/>
            <a:ext cx="4427537" cy="1512887"/>
            <a:chOff x="2971" y="3367"/>
            <a:chExt cx="2789" cy="953"/>
          </a:xfrm>
        </p:grpSpPr>
        <p:sp>
          <p:nvSpPr>
            <p:cNvPr id="5" name="Freeform 3">
              <a:extLst>
                <a:ext uri="{FF2B5EF4-FFF2-40B4-BE49-F238E27FC236}">
                  <a16:creationId xmlns:a16="http://schemas.microsoft.com/office/drawing/2014/main" id="{2633954B-A2D7-4971-BFB1-E1B2C3EA3FC4}"/>
                </a:ext>
              </a:extLst>
            </p:cNvPr>
            <p:cNvSpPr>
              <a:spLocks/>
            </p:cNvSpPr>
            <p:nvPr/>
          </p:nvSpPr>
          <p:spPr bwMode="ltGray">
            <a:xfrm>
              <a:off x="2971" y="3367"/>
              <a:ext cx="2789" cy="953"/>
            </a:xfrm>
            <a:custGeom>
              <a:avLst/>
              <a:gdLst>
                <a:gd name="T0" fmla="*/ 2876 w 2780"/>
                <a:gd name="T1" fmla="*/ 18 h 953"/>
                <a:gd name="T2" fmla="*/ 2786 w 2780"/>
                <a:gd name="T3" fmla="*/ 24 h 953"/>
                <a:gd name="T4" fmla="*/ 2719 w 2780"/>
                <a:gd name="T5" fmla="*/ 102 h 953"/>
                <a:gd name="T6" fmla="*/ 2607 w 2780"/>
                <a:gd name="T7" fmla="*/ 156 h 953"/>
                <a:gd name="T8" fmla="*/ 2601 w 2780"/>
                <a:gd name="T9" fmla="*/ 222 h 953"/>
                <a:gd name="T10" fmla="*/ 2583 w 2780"/>
                <a:gd name="T11" fmla="*/ 246 h 953"/>
                <a:gd name="T12" fmla="*/ 2565 w 2780"/>
                <a:gd name="T13" fmla="*/ 252 h 953"/>
                <a:gd name="T14" fmla="*/ 2493 w 2780"/>
                <a:gd name="T15" fmla="*/ 210 h 953"/>
                <a:gd name="T16" fmla="*/ 2347 w 2780"/>
                <a:gd name="T17" fmla="*/ 192 h 953"/>
                <a:gd name="T18" fmla="*/ 2320 w 2780"/>
                <a:gd name="T19" fmla="*/ 186 h 953"/>
                <a:gd name="T20" fmla="*/ 2302 w 2780"/>
                <a:gd name="T21" fmla="*/ 192 h 953"/>
                <a:gd name="T22" fmla="*/ 2230 w 2780"/>
                <a:gd name="T23" fmla="*/ 228 h 953"/>
                <a:gd name="T24" fmla="*/ 2194 w 2780"/>
                <a:gd name="T25" fmla="*/ 240 h 953"/>
                <a:gd name="T26" fmla="*/ 2170 w 2780"/>
                <a:gd name="T27" fmla="*/ 246 h 953"/>
                <a:gd name="T28" fmla="*/ 2158 w 2780"/>
                <a:gd name="T29" fmla="*/ 258 h 953"/>
                <a:gd name="T30" fmla="*/ 2158 w 2780"/>
                <a:gd name="T31" fmla="*/ 276 h 953"/>
                <a:gd name="T32" fmla="*/ 2135 w 2780"/>
                <a:gd name="T33" fmla="*/ 300 h 953"/>
                <a:gd name="T34" fmla="*/ 2117 w 2780"/>
                <a:gd name="T35" fmla="*/ 312 h 953"/>
                <a:gd name="T36" fmla="*/ 2105 w 2780"/>
                <a:gd name="T37" fmla="*/ 324 h 953"/>
                <a:gd name="T38" fmla="*/ 2093 w 2780"/>
                <a:gd name="T39" fmla="*/ 336 h 953"/>
                <a:gd name="T40" fmla="*/ 2058 w 2780"/>
                <a:gd name="T41" fmla="*/ 342 h 953"/>
                <a:gd name="T42" fmla="*/ 1985 w 2780"/>
                <a:gd name="T43" fmla="*/ 336 h 953"/>
                <a:gd name="T44" fmla="*/ 1949 w 2780"/>
                <a:gd name="T45" fmla="*/ 330 h 953"/>
                <a:gd name="T46" fmla="*/ 1937 w 2780"/>
                <a:gd name="T47" fmla="*/ 342 h 953"/>
                <a:gd name="T48" fmla="*/ 1925 w 2780"/>
                <a:gd name="T49" fmla="*/ 354 h 953"/>
                <a:gd name="T50" fmla="*/ 1895 w 2780"/>
                <a:gd name="T51" fmla="*/ 360 h 953"/>
                <a:gd name="T52" fmla="*/ 1836 w 2780"/>
                <a:gd name="T53" fmla="*/ 342 h 953"/>
                <a:gd name="T54" fmla="*/ 1812 w 2780"/>
                <a:gd name="T55" fmla="*/ 342 h 953"/>
                <a:gd name="T56" fmla="*/ 1788 w 2780"/>
                <a:gd name="T57" fmla="*/ 354 h 953"/>
                <a:gd name="T58" fmla="*/ 1719 w 2780"/>
                <a:gd name="T59" fmla="*/ 425 h 953"/>
                <a:gd name="T60" fmla="*/ 1674 w 2780"/>
                <a:gd name="T61" fmla="*/ 569 h 953"/>
                <a:gd name="T62" fmla="*/ 1674 w 2780"/>
                <a:gd name="T63" fmla="*/ 593 h 953"/>
                <a:gd name="T64" fmla="*/ 1680 w 2780"/>
                <a:gd name="T65" fmla="*/ 641 h 953"/>
                <a:gd name="T66" fmla="*/ 1698 w 2780"/>
                <a:gd name="T67" fmla="*/ 659 h 953"/>
                <a:gd name="T68" fmla="*/ 1692 w 2780"/>
                <a:gd name="T69" fmla="*/ 671 h 953"/>
                <a:gd name="T70" fmla="*/ 1680 w 2780"/>
                <a:gd name="T71" fmla="*/ 683 h 953"/>
                <a:gd name="T72" fmla="*/ 1602 w 2780"/>
                <a:gd name="T73" fmla="*/ 689 h 953"/>
                <a:gd name="T74" fmla="*/ 1525 w 2780"/>
                <a:gd name="T75" fmla="*/ 629 h 953"/>
                <a:gd name="T76" fmla="*/ 1381 w 2780"/>
                <a:gd name="T77" fmla="*/ 587 h 953"/>
                <a:gd name="T78" fmla="*/ 1232 w 2780"/>
                <a:gd name="T79" fmla="*/ 671 h 953"/>
                <a:gd name="T80" fmla="*/ 1052 w 2780"/>
                <a:gd name="T81" fmla="*/ 731 h 953"/>
                <a:gd name="T82" fmla="*/ 849 w 2780"/>
                <a:gd name="T83" fmla="*/ 743 h 953"/>
                <a:gd name="T84" fmla="*/ 652 w 2780"/>
                <a:gd name="T85" fmla="*/ 701 h 953"/>
                <a:gd name="T86" fmla="*/ 592 w 2780"/>
                <a:gd name="T87" fmla="*/ 695 h 953"/>
                <a:gd name="T88" fmla="*/ 580 w 2780"/>
                <a:gd name="T89" fmla="*/ 701 h 953"/>
                <a:gd name="T90" fmla="*/ 544 w 2780"/>
                <a:gd name="T91" fmla="*/ 731 h 953"/>
                <a:gd name="T92" fmla="*/ 448 w 2780"/>
                <a:gd name="T93" fmla="*/ 809 h 953"/>
                <a:gd name="T94" fmla="*/ 418 w 2780"/>
                <a:gd name="T95" fmla="*/ 821 h 953"/>
                <a:gd name="T96" fmla="*/ 394 w 2780"/>
                <a:gd name="T97" fmla="*/ 821 h 953"/>
                <a:gd name="T98" fmla="*/ 347 w 2780"/>
                <a:gd name="T99" fmla="*/ 827 h 953"/>
                <a:gd name="T100" fmla="*/ 221 w 2780"/>
                <a:gd name="T101" fmla="*/ 851 h 953"/>
                <a:gd name="T102" fmla="*/ 185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888 w 2780"/>
                <a:gd name="T115" fmla="*/ 24 h 95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48" y="186"/>
                  </a:lnTo>
                  <a:lnTo>
                    <a:pt x="2242" y="186"/>
                  </a:lnTo>
                  <a:lnTo>
                    <a:pt x="2236" y="186"/>
                  </a:lnTo>
                  <a:lnTo>
                    <a:pt x="2230" y="186"/>
                  </a:lnTo>
                  <a:lnTo>
                    <a:pt x="2224" y="192"/>
                  </a:lnTo>
                  <a:lnTo>
                    <a:pt x="2218" y="192"/>
                  </a:lnTo>
                  <a:lnTo>
                    <a:pt x="2212" y="198"/>
                  </a:lnTo>
                  <a:lnTo>
                    <a:pt x="2194" y="204"/>
                  </a:lnTo>
                  <a:lnTo>
                    <a:pt x="2170" y="210"/>
                  </a:lnTo>
                  <a:lnTo>
                    <a:pt x="2146" y="228"/>
                  </a:lnTo>
                  <a:lnTo>
                    <a:pt x="2122" y="240"/>
                  </a:lnTo>
                  <a:lnTo>
                    <a:pt x="2116" y="240"/>
                  </a:lnTo>
                  <a:lnTo>
                    <a:pt x="2110" y="240"/>
                  </a:lnTo>
                  <a:lnTo>
                    <a:pt x="2104" y="240"/>
                  </a:lnTo>
                  <a:lnTo>
                    <a:pt x="2098" y="246"/>
                  </a:lnTo>
                  <a:lnTo>
                    <a:pt x="2092" y="246"/>
                  </a:lnTo>
                  <a:lnTo>
                    <a:pt x="2086" y="246"/>
                  </a:lnTo>
                  <a:lnTo>
                    <a:pt x="2080" y="252"/>
                  </a:lnTo>
                  <a:lnTo>
                    <a:pt x="2080" y="258"/>
                  </a:lnTo>
                  <a:lnTo>
                    <a:pt x="2074" y="258"/>
                  </a:lnTo>
                  <a:lnTo>
                    <a:pt x="2074" y="264"/>
                  </a:lnTo>
                  <a:lnTo>
                    <a:pt x="2074" y="270"/>
                  </a:lnTo>
                  <a:lnTo>
                    <a:pt x="2074" y="276"/>
                  </a:lnTo>
                  <a:lnTo>
                    <a:pt x="2069" y="288"/>
                  </a:lnTo>
                  <a:lnTo>
                    <a:pt x="2057" y="300"/>
                  </a:lnTo>
                  <a:lnTo>
                    <a:pt x="2051" y="300"/>
                  </a:lnTo>
                  <a:lnTo>
                    <a:pt x="2045" y="300"/>
                  </a:lnTo>
                  <a:lnTo>
                    <a:pt x="2039" y="306"/>
                  </a:lnTo>
                  <a:lnTo>
                    <a:pt x="2033" y="306"/>
                  </a:lnTo>
                  <a:lnTo>
                    <a:pt x="2033" y="312"/>
                  </a:lnTo>
                  <a:lnTo>
                    <a:pt x="2027" y="312"/>
                  </a:lnTo>
                  <a:lnTo>
                    <a:pt x="2027" y="318"/>
                  </a:lnTo>
                  <a:lnTo>
                    <a:pt x="2021" y="324"/>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1" y="336"/>
                  </a:lnTo>
                  <a:lnTo>
                    <a:pt x="1865" y="342"/>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71"/>
                  </a:lnTo>
                  <a:lnTo>
                    <a:pt x="1632" y="671"/>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2"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6" name="Freeform 4">
              <a:extLst>
                <a:ext uri="{FF2B5EF4-FFF2-40B4-BE49-F238E27FC236}">
                  <a16:creationId xmlns:a16="http://schemas.microsoft.com/office/drawing/2014/main" id="{602F1F04-731A-455A-ABC3-1880D940C23F}"/>
                </a:ext>
              </a:extLst>
            </p:cNvPr>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7" name="Freeform 5">
              <a:extLst>
                <a:ext uri="{FF2B5EF4-FFF2-40B4-BE49-F238E27FC236}">
                  <a16:creationId xmlns:a16="http://schemas.microsoft.com/office/drawing/2014/main" id="{DC3431C1-AB08-4148-A679-7611DB5DF97D}"/>
                </a:ext>
              </a:extLst>
            </p:cNvPr>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8" name="Freeform 6">
              <a:extLst>
                <a:ext uri="{FF2B5EF4-FFF2-40B4-BE49-F238E27FC236}">
                  <a16:creationId xmlns:a16="http://schemas.microsoft.com/office/drawing/2014/main" id="{C767D247-6B99-40AA-BE1E-AF795DFBD256}"/>
                </a:ext>
              </a:extLst>
            </p:cNvPr>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9" name="Freeform 7">
              <a:extLst>
                <a:ext uri="{FF2B5EF4-FFF2-40B4-BE49-F238E27FC236}">
                  <a16:creationId xmlns:a16="http://schemas.microsoft.com/office/drawing/2014/main" id="{B25F9E90-620E-44D8-9AB1-D53E315D75AD}"/>
                </a:ext>
              </a:extLst>
            </p:cNvPr>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0" name="Freeform 8">
              <a:extLst>
                <a:ext uri="{FF2B5EF4-FFF2-40B4-BE49-F238E27FC236}">
                  <a16:creationId xmlns:a16="http://schemas.microsoft.com/office/drawing/2014/main" id="{50965F1E-0079-426E-B7EF-0E2C6CD3C767}"/>
                </a:ext>
              </a:extLst>
            </p:cNvPr>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1" name="Freeform 9">
              <a:extLst>
                <a:ext uri="{FF2B5EF4-FFF2-40B4-BE49-F238E27FC236}">
                  <a16:creationId xmlns:a16="http://schemas.microsoft.com/office/drawing/2014/main" id="{FC03FCD3-034D-4FEF-867E-FFDE27FBFB07}"/>
                </a:ext>
              </a:extLst>
            </p:cNvPr>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2" name="Freeform 10">
              <a:extLst>
                <a:ext uri="{FF2B5EF4-FFF2-40B4-BE49-F238E27FC236}">
                  <a16:creationId xmlns:a16="http://schemas.microsoft.com/office/drawing/2014/main" id="{06F8BBB1-C9CB-46EC-B0EF-7ED5057C0DDF}"/>
                </a:ext>
              </a:extLst>
            </p:cNvPr>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3" name="Freeform 11">
              <a:extLst>
                <a:ext uri="{FF2B5EF4-FFF2-40B4-BE49-F238E27FC236}">
                  <a16:creationId xmlns:a16="http://schemas.microsoft.com/office/drawing/2014/main" id="{09C94163-4CB1-44A0-AE56-5C5BF4720551}"/>
                </a:ext>
              </a:extLst>
            </p:cNvPr>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4" name="Freeform 12">
              <a:extLst>
                <a:ext uri="{FF2B5EF4-FFF2-40B4-BE49-F238E27FC236}">
                  <a16:creationId xmlns:a16="http://schemas.microsoft.com/office/drawing/2014/main" id="{91F8F5E1-373D-42F0-8626-9516EB6FB322}"/>
                </a:ext>
              </a:extLst>
            </p:cNvPr>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5" name="Freeform 13">
              <a:extLst>
                <a:ext uri="{FF2B5EF4-FFF2-40B4-BE49-F238E27FC236}">
                  <a16:creationId xmlns:a16="http://schemas.microsoft.com/office/drawing/2014/main" id="{E3499D4C-3D77-4185-BE0E-3957B277A3CE}"/>
                </a:ext>
              </a:extLst>
            </p:cNvPr>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6" name="Freeform 14">
              <a:extLst>
                <a:ext uri="{FF2B5EF4-FFF2-40B4-BE49-F238E27FC236}">
                  <a16:creationId xmlns:a16="http://schemas.microsoft.com/office/drawing/2014/main" id="{1C697C6D-8A66-4CAB-AF87-4273D09F96AE}"/>
                </a:ext>
              </a:extLst>
            </p:cNvPr>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7" name="Freeform 15">
              <a:extLst>
                <a:ext uri="{FF2B5EF4-FFF2-40B4-BE49-F238E27FC236}">
                  <a16:creationId xmlns:a16="http://schemas.microsoft.com/office/drawing/2014/main" id="{476C35B5-9EC2-4120-9E0C-52B90563B598}"/>
                </a:ext>
              </a:extLst>
            </p:cNvPr>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8" name="Freeform 16">
              <a:extLst>
                <a:ext uri="{FF2B5EF4-FFF2-40B4-BE49-F238E27FC236}">
                  <a16:creationId xmlns:a16="http://schemas.microsoft.com/office/drawing/2014/main" id="{F24424ED-7874-4F7C-BE85-E3730C7B1A21}"/>
                </a:ext>
              </a:extLst>
            </p:cNvPr>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 name="Freeform 17">
              <a:extLst>
                <a:ext uri="{FF2B5EF4-FFF2-40B4-BE49-F238E27FC236}">
                  <a16:creationId xmlns:a16="http://schemas.microsoft.com/office/drawing/2014/main" id="{5AC990F5-AA3D-4E25-9FD7-7CFAA4C2E593}"/>
                </a:ext>
              </a:extLst>
            </p:cNvPr>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grpSp>
      <p:sp>
        <p:nvSpPr>
          <p:cNvPr id="20498" name="Rectangle 18"/>
          <p:cNvSpPr>
            <a:spLocks noGrp="1" noChangeArrowheads="1"/>
          </p:cNvSpPr>
          <p:nvPr>
            <p:ph type="ctrTitle" sz="quarter"/>
          </p:nvPr>
        </p:nvSpPr>
        <p:spPr>
          <a:xfrm>
            <a:off x="685800" y="1600200"/>
            <a:ext cx="7772400" cy="1828800"/>
          </a:xfrm>
        </p:spPr>
        <p:txBody>
          <a:bodyPr anchor="b"/>
          <a:lstStyle>
            <a:lvl1pPr>
              <a:defRPr sz="5700"/>
            </a:lvl1pPr>
          </a:lstStyle>
          <a:p>
            <a:pPr lvl="0"/>
            <a:r>
              <a:rPr lang="en-GB" noProof="0"/>
              <a:t>Click to edit Master title style</a:t>
            </a:r>
          </a:p>
        </p:txBody>
      </p:sp>
      <p:sp>
        <p:nvSpPr>
          <p:cNvPr id="20499" name="Rectangle 19"/>
          <p:cNvSpPr>
            <a:spLocks noGrp="1" noChangeArrowheads="1"/>
          </p:cNvSpPr>
          <p:nvPr>
            <p:ph type="subTitle" sz="quarter" idx="1"/>
          </p:nvPr>
        </p:nvSpPr>
        <p:spPr>
          <a:xfrm>
            <a:off x="1371600" y="3733800"/>
            <a:ext cx="6400800" cy="1752600"/>
          </a:xfrm>
        </p:spPr>
        <p:txBody>
          <a:bodyPr/>
          <a:lstStyle>
            <a:lvl1pPr marL="0" indent="0" algn="ctr">
              <a:buFont typeface="Wingdings" pitchFamily="2" charset="2"/>
              <a:buNone/>
              <a:defRPr sz="3600"/>
            </a:lvl1pPr>
          </a:lstStyle>
          <a:p>
            <a:pPr lvl="0"/>
            <a:r>
              <a:rPr lang="en-GB" noProof="0"/>
              <a:t>Click to edit Master subtitle style</a:t>
            </a:r>
          </a:p>
        </p:txBody>
      </p:sp>
      <p:sp>
        <p:nvSpPr>
          <p:cNvPr id="20" name="Rectangle 20">
            <a:extLst>
              <a:ext uri="{FF2B5EF4-FFF2-40B4-BE49-F238E27FC236}">
                <a16:creationId xmlns:a16="http://schemas.microsoft.com/office/drawing/2014/main" id="{5EA2D0D4-7255-446A-892B-2FB58EF60783}"/>
              </a:ext>
            </a:extLst>
          </p:cNvPr>
          <p:cNvSpPr>
            <a:spLocks noGrp="1" noChangeArrowheads="1"/>
          </p:cNvSpPr>
          <p:nvPr>
            <p:ph type="dt" sz="quarter" idx="10"/>
          </p:nvPr>
        </p:nvSpPr>
        <p:spPr/>
        <p:txBody>
          <a:bodyPr/>
          <a:lstStyle>
            <a:lvl1pPr>
              <a:defRPr/>
            </a:lvl1pPr>
          </a:lstStyle>
          <a:p>
            <a:pPr>
              <a:defRPr/>
            </a:pPr>
            <a:endParaRPr lang="en-GB"/>
          </a:p>
        </p:txBody>
      </p:sp>
      <p:sp>
        <p:nvSpPr>
          <p:cNvPr id="21" name="Rectangle 21">
            <a:extLst>
              <a:ext uri="{FF2B5EF4-FFF2-40B4-BE49-F238E27FC236}">
                <a16:creationId xmlns:a16="http://schemas.microsoft.com/office/drawing/2014/main" id="{31D1F937-65A6-403E-B2F8-5E22B9A1D280}"/>
              </a:ext>
            </a:extLst>
          </p:cNvPr>
          <p:cNvSpPr>
            <a:spLocks noGrp="1" noChangeArrowheads="1"/>
          </p:cNvSpPr>
          <p:nvPr>
            <p:ph type="ftr" sz="quarter" idx="11"/>
          </p:nvPr>
        </p:nvSpPr>
        <p:spPr/>
        <p:txBody>
          <a:bodyPr/>
          <a:lstStyle>
            <a:lvl1pPr>
              <a:defRPr/>
            </a:lvl1pPr>
          </a:lstStyle>
          <a:p>
            <a:pPr>
              <a:defRPr/>
            </a:pPr>
            <a:endParaRPr lang="en-GB"/>
          </a:p>
        </p:txBody>
      </p:sp>
      <p:sp>
        <p:nvSpPr>
          <p:cNvPr id="22" name="Rectangle 22">
            <a:extLst>
              <a:ext uri="{FF2B5EF4-FFF2-40B4-BE49-F238E27FC236}">
                <a16:creationId xmlns:a16="http://schemas.microsoft.com/office/drawing/2014/main" id="{34D53166-9369-4F45-A587-FE5BEED80E7A}"/>
              </a:ext>
            </a:extLst>
          </p:cNvPr>
          <p:cNvSpPr>
            <a:spLocks noGrp="1" noChangeArrowheads="1"/>
          </p:cNvSpPr>
          <p:nvPr>
            <p:ph type="sldNum" sz="quarter" idx="12"/>
          </p:nvPr>
        </p:nvSpPr>
        <p:spPr/>
        <p:txBody>
          <a:bodyPr/>
          <a:lstStyle>
            <a:lvl1pPr>
              <a:defRPr/>
            </a:lvl1pPr>
          </a:lstStyle>
          <a:p>
            <a:pPr>
              <a:defRPr/>
            </a:pPr>
            <a:fld id="{5932014F-8A01-46D0-AA23-2556823A70F5}" type="slidenum">
              <a:rPr lang="en-GB" altLang="en-US"/>
              <a:pPr>
                <a:defRPr/>
              </a:pPr>
              <a:t>‹#›</a:t>
            </a:fld>
            <a:endParaRPr lang="en-GB" altLang="en-US"/>
          </a:p>
        </p:txBody>
      </p:sp>
    </p:spTree>
    <p:extLst>
      <p:ext uri="{BB962C8B-B14F-4D97-AF65-F5344CB8AC3E}">
        <p14:creationId xmlns:p14="http://schemas.microsoft.com/office/powerpoint/2010/main" val="3120432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9">
            <a:extLst>
              <a:ext uri="{FF2B5EF4-FFF2-40B4-BE49-F238E27FC236}">
                <a16:creationId xmlns:a16="http://schemas.microsoft.com/office/drawing/2014/main" id="{30BAD8B9-6509-48A7-8B11-667634E6F17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20">
            <a:extLst>
              <a:ext uri="{FF2B5EF4-FFF2-40B4-BE49-F238E27FC236}">
                <a16:creationId xmlns:a16="http://schemas.microsoft.com/office/drawing/2014/main" id="{E23D50C1-29CC-4967-B769-2B62D1CB630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21">
            <a:extLst>
              <a:ext uri="{FF2B5EF4-FFF2-40B4-BE49-F238E27FC236}">
                <a16:creationId xmlns:a16="http://schemas.microsoft.com/office/drawing/2014/main" id="{D7B36D20-AD05-45F7-B800-E9F1D49CBC3D}"/>
              </a:ext>
            </a:extLst>
          </p:cNvPr>
          <p:cNvSpPr>
            <a:spLocks noGrp="1" noChangeArrowheads="1"/>
          </p:cNvSpPr>
          <p:nvPr>
            <p:ph type="sldNum" sz="quarter" idx="12"/>
          </p:nvPr>
        </p:nvSpPr>
        <p:spPr>
          <a:ln/>
        </p:spPr>
        <p:txBody>
          <a:bodyPr/>
          <a:lstStyle>
            <a:lvl1pPr>
              <a:defRPr/>
            </a:lvl1pPr>
          </a:lstStyle>
          <a:p>
            <a:pPr>
              <a:defRPr/>
            </a:pPr>
            <a:fld id="{CA07EE69-1DAA-4098-A5B9-2ACE9823BD9C}" type="slidenum">
              <a:rPr lang="en-GB" altLang="en-US"/>
              <a:pPr>
                <a:defRPr/>
              </a:pPr>
              <a:t>‹#›</a:t>
            </a:fld>
            <a:endParaRPr lang="en-GB" altLang="en-US"/>
          </a:p>
        </p:txBody>
      </p:sp>
    </p:spTree>
    <p:extLst>
      <p:ext uri="{BB962C8B-B14F-4D97-AF65-F5344CB8AC3E}">
        <p14:creationId xmlns:p14="http://schemas.microsoft.com/office/powerpoint/2010/main" val="991043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9">
            <a:extLst>
              <a:ext uri="{FF2B5EF4-FFF2-40B4-BE49-F238E27FC236}">
                <a16:creationId xmlns:a16="http://schemas.microsoft.com/office/drawing/2014/main" id="{95F9B62E-12AA-4618-9358-2BA5CC13DAD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20">
            <a:extLst>
              <a:ext uri="{FF2B5EF4-FFF2-40B4-BE49-F238E27FC236}">
                <a16:creationId xmlns:a16="http://schemas.microsoft.com/office/drawing/2014/main" id="{DCA98C42-3DC5-48A3-8B03-1397B5E09C2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21">
            <a:extLst>
              <a:ext uri="{FF2B5EF4-FFF2-40B4-BE49-F238E27FC236}">
                <a16:creationId xmlns:a16="http://schemas.microsoft.com/office/drawing/2014/main" id="{E348EF44-5734-4094-BDEE-62D74377142F}"/>
              </a:ext>
            </a:extLst>
          </p:cNvPr>
          <p:cNvSpPr>
            <a:spLocks noGrp="1" noChangeArrowheads="1"/>
          </p:cNvSpPr>
          <p:nvPr>
            <p:ph type="sldNum" sz="quarter" idx="12"/>
          </p:nvPr>
        </p:nvSpPr>
        <p:spPr>
          <a:ln/>
        </p:spPr>
        <p:txBody>
          <a:bodyPr/>
          <a:lstStyle>
            <a:lvl1pPr>
              <a:defRPr/>
            </a:lvl1pPr>
          </a:lstStyle>
          <a:p>
            <a:pPr>
              <a:defRPr/>
            </a:pPr>
            <a:fld id="{B0C13F3D-1974-4E36-B111-5FEE72AA8941}" type="slidenum">
              <a:rPr lang="en-GB" altLang="en-US"/>
              <a:pPr>
                <a:defRPr/>
              </a:pPr>
              <a:t>‹#›</a:t>
            </a:fld>
            <a:endParaRPr lang="en-GB" altLang="en-US"/>
          </a:p>
        </p:txBody>
      </p:sp>
    </p:spTree>
    <p:extLst>
      <p:ext uri="{BB962C8B-B14F-4D97-AF65-F5344CB8AC3E}">
        <p14:creationId xmlns:p14="http://schemas.microsoft.com/office/powerpoint/2010/main" val="3564355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19">
            <a:extLst>
              <a:ext uri="{FF2B5EF4-FFF2-40B4-BE49-F238E27FC236}">
                <a16:creationId xmlns:a16="http://schemas.microsoft.com/office/drawing/2014/main" id="{25B36CF3-3BCC-4D4C-AB9A-AFE8001E885D}"/>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20">
            <a:extLst>
              <a:ext uri="{FF2B5EF4-FFF2-40B4-BE49-F238E27FC236}">
                <a16:creationId xmlns:a16="http://schemas.microsoft.com/office/drawing/2014/main" id="{B97F3504-CF1C-45E9-98DE-D748CA3DF1D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21">
            <a:extLst>
              <a:ext uri="{FF2B5EF4-FFF2-40B4-BE49-F238E27FC236}">
                <a16:creationId xmlns:a16="http://schemas.microsoft.com/office/drawing/2014/main" id="{DE7A7B65-6F26-47CF-96DD-3C0D95AD7982}"/>
              </a:ext>
            </a:extLst>
          </p:cNvPr>
          <p:cNvSpPr>
            <a:spLocks noGrp="1" noChangeArrowheads="1"/>
          </p:cNvSpPr>
          <p:nvPr>
            <p:ph type="sldNum" sz="quarter" idx="12"/>
          </p:nvPr>
        </p:nvSpPr>
        <p:spPr>
          <a:ln/>
        </p:spPr>
        <p:txBody>
          <a:bodyPr/>
          <a:lstStyle>
            <a:lvl1pPr>
              <a:defRPr/>
            </a:lvl1pPr>
          </a:lstStyle>
          <a:p>
            <a:pPr>
              <a:defRPr/>
            </a:pPr>
            <a:fld id="{7974AE7A-78EE-4D54-AFB0-1E687A36AD7B}" type="slidenum">
              <a:rPr lang="en-GB" altLang="en-US"/>
              <a:pPr>
                <a:defRPr/>
              </a:pPr>
              <a:t>‹#›</a:t>
            </a:fld>
            <a:endParaRPr lang="en-GB" altLang="en-US"/>
          </a:p>
        </p:txBody>
      </p:sp>
    </p:spTree>
    <p:extLst>
      <p:ext uri="{BB962C8B-B14F-4D97-AF65-F5344CB8AC3E}">
        <p14:creationId xmlns:p14="http://schemas.microsoft.com/office/powerpoint/2010/main" val="3921354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19">
            <a:extLst>
              <a:ext uri="{FF2B5EF4-FFF2-40B4-BE49-F238E27FC236}">
                <a16:creationId xmlns:a16="http://schemas.microsoft.com/office/drawing/2014/main" id="{4363D2DF-1174-4F92-BAAD-171F8A8DFB8D}"/>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20">
            <a:extLst>
              <a:ext uri="{FF2B5EF4-FFF2-40B4-BE49-F238E27FC236}">
                <a16:creationId xmlns:a16="http://schemas.microsoft.com/office/drawing/2014/main" id="{681F6640-2FFF-41D2-B1C1-66814642AE3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21">
            <a:extLst>
              <a:ext uri="{FF2B5EF4-FFF2-40B4-BE49-F238E27FC236}">
                <a16:creationId xmlns:a16="http://schemas.microsoft.com/office/drawing/2014/main" id="{CD162A7C-CD08-4535-9B75-09E674465DCD}"/>
              </a:ext>
            </a:extLst>
          </p:cNvPr>
          <p:cNvSpPr>
            <a:spLocks noGrp="1" noChangeArrowheads="1"/>
          </p:cNvSpPr>
          <p:nvPr>
            <p:ph type="sldNum" sz="quarter" idx="12"/>
          </p:nvPr>
        </p:nvSpPr>
        <p:spPr>
          <a:ln/>
        </p:spPr>
        <p:txBody>
          <a:bodyPr/>
          <a:lstStyle>
            <a:lvl1pPr>
              <a:defRPr/>
            </a:lvl1pPr>
          </a:lstStyle>
          <a:p>
            <a:pPr>
              <a:defRPr/>
            </a:pPr>
            <a:fld id="{91F9552D-0598-437D-9114-216FD364B0BC}" type="slidenum">
              <a:rPr lang="en-GB" altLang="en-US"/>
              <a:pPr>
                <a:defRPr/>
              </a:pPr>
              <a:t>‹#›</a:t>
            </a:fld>
            <a:endParaRPr lang="en-GB" altLang="en-US"/>
          </a:p>
        </p:txBody>
      </p:sp>
    </p:spTree>
    <p:extLst>
      <p:ext uri="{BB962C8B-B14F-4D97-AF65-F5344CB8AC3E}">
        <p14:creationId xmlns:p14="http://schemas.microsoft.com/office/powerpoint/2010/main" val="3061038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19">
            <a:extLst>
              <a:ext uri="{FF2B5EF4-FFF2-40B4-BE49-F238E27FC236}">
                <a16:creationId xmlns:a16="http://schemas.microsoft.com/office/drawing/2014/main" id="{B93B9864-4D98-4037-B045-9C4F1C137BCF}"/>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20">
            <a:extLst>
              <a:ext uri="{FF2B5EF4-FFF2-40B4-BE49-F238E27FC236}">
                <a16:creationId xmlns:a16="http://schemas.microsoft.com/office/drawing/2014/main" id="{1277F6B5-7C14-4420-8276-EF5487DFF24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21">
            <a:extLst>
              <a:ext uri="{FF2B5EF4-FFF2-40B4-BE49-F238E27FC236}">
                <a16:creationId xmlns:a16="http://schemas.microsoft.com/office/drawing/2014/main" id="{5CFCADD4-BB60-4DBA-A27E-17B0BDA6DB5A}"/>
              </a:ext>
            </a:extLst>
          </p:cNvPr>
          <p:cNvSpPr>
            <a:spLocks noGrp="1" noChangeArrowheads="1"/>
          </p:cNvSpPr>
          <p:nvPr>
            <p:ph type="sldNum" sz="quarter" idx="12"/>
          </p:nvPr>
        </p:nvSpPr>
        <p:spPr>
          <a:ln/>
        </p:spPr>
        <p:txBody>
          <a:bodyPr/>
          <a:lstStyle>
            <a:lvl1pPr>
              <a:defRPr/>
            </a:lvl1pPr>
          </a:lstStyle>
          <a:p>
            <a:pPr>
              <a:defRPr/>
            </a:pPr>
            <a:fld id="{03DD58B9-A8FF-4AF6-A19E-DB6D2C42CEF6}" type="slidenum">
              <a:rPr lang="en-GB" altLang="en-US"/>
              <a:pPr>
                <a:defRPr/>
              </a:pPr>
              <a:t>‹#›</a:t>
            </a:fld>
            <a:endParaRPr lang="en-GB" altLang="en-US"/>
          </a:p>
        </p:txBody>
      </p:sp>
    </p:spTree>
    <p:extLst>
      <p:ext uri="{BB962C8B-B14F-4D97-AF65-F5344CB8AC3E}">
        <p14:creationId xmlns:p14="http://schemas.microsoft.com/office/powerpoint/2010/main" val="1123544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9">
            <a:extLst>
              <a:ext uri="{FF2B5EF4-FFF2-40B4-BE49-F238E27FC236}">
                <a16:creationId xmlns:a16="http://schemas.microsoft.com/office/drawing/2014/main" id="{575AFB27-7C71-4C72-BDDD-FB0542A461C8}"/>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20">
            <a:extLst>
              <a:ext uri="{FF2B5EF4-FFF2-40B4-BE49-F238E27FC236}">
                <a16:creationId xmlns:a16="http://schemas.microsoft.com/office/drawing/2014/main" id="{467A6EDE-B1FC-4EFF-8CAA-7F12EA21140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21">
            <a:extLst>
              <a:ext uri="{FF2B5EF4-FFF2-40B4-BE49-F238E27FC236}">
                <a16:creationId xmlns:a16="http://schemas.microsoft.com/office/drawing/2014/main" id="{ED0B406A-FAB6-41F3-B29D-8DF920BAB634}"/>
              </a:ext>
            </a:extLst>
          </p:cNvPr>
          <p:cNvSpPr>
            <a:spLocks noGrp="1" noChangeArrowheads="1"/>
          </p:cNvSpPr>
          <p:nvPr>
            <p:ph type="sldNum" sz="quarter" idx="12"/>
          </p:nvPr>
        </p:nvSpPr>
        <p:spPr>
          <a:ln/>
        </p:spPr>
        <p:txBody>
          <a:bodyPr/>
          <a:lstStyle>
            <a:lvl1pPr>
              <a:defRPr/>
            </a:lvl1pPr>
          </a:lstStyle>
          <a:p>
            <a:pPr>
              <a:defRPr/>
            </a:pPr>
            <a:fld id="{5316E7C3-234C-4C8B-B02D-8C6661606CB1}" type="slidenum">
              <a:rPr lang="en-GB" altLang="en-US"/>
              <a:pPr>
                <a:defRPr/>
              </a:pPr>
              <a:t>‹#›</a:t>
            </a:fld>
            <a:endParaRPr lang="en-GB" altLang="en-US"/>
          </a:p>
        </p:txBody>
      </p:sp>
    </p:spTree>
    <p:extLst>
      <p:ext uri="{BB962C8B-B14F-4D97-AF65-F5344CB8AC3E}">
        <p14:creationId xmlns:p14="http://schemas.microsoft.com/office/powerpoint/2010/main" val="2257120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9">
            <a:extLst>
              <a:ext uri="{FF2B5EF4-FFF2-40B4-BE49-F238E27FC236}">
                <a16:creationId xmlns:a16="http://schemas.microsoft.com/office/drawing/2014/main" id="{069F0335-EE08-4407-8664-F8BFC5B14C19}"/>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20">
            <a:extLst>
              <a:ext uri="{FF2B5EF4-FFF2-40B4-BE49-F238E27FC236}">
                <a16:creationId xmlns:a16="http://schemas.microsoft.com/office/drawing/2014/main" id="{8E001028-B007-4EA0-A846-3B60D8766E6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21">
            <a:extLst>
              <a:ext uri="{FF2B5EF4-FFF2-40B4-BE49-F238E27FC236}">
                <a16:creationId xmlns:a16="http://schemas.microsoft.com/office/drawing/2014/main" id="{3B38FADA-4CE2-47CD-9224-6ABE236DF692}"/>
              </a:ext>
            </a:extLst>
          </p:cNvPr>
          <p:cNvSpPr>
            <a:spLocks noGrp="1" noChangeArrowheads="1"/>
          </p:cNvSpPr>
          <p:nvPr>
            <p:ph type="sldNum" sz="quarter" idx="12"/>
          </p:nvPr>
        </p:nvSpPr>
        <p:spPr>
          <a:ln/>
        </p:spPr>
        <p:txBody>
          <a:bodyPr/>
          <a:lstStyle>
            <a:lvl1pPr>
              <a:defRPr/>
            </a:lvl1pPr>
          </a:lstStyle>
          <a:p>
            <a:pPr>
              <a:defRPr/>
            </a:pPr>
            <a:fld id="{4EB1B15F-FE4F-4F78-8D9B-44251E1C2E3A}" type="slidenum">
              <a:rPr lang="en-GB" altLang="en-US"/>
              <a:pPr>
                <a:defRPr/>
              </a:pPr>
              <a:t>‹#›</a:t>
            </a:fld>
            <a:endParaRPr lang="en-GB" altLang="en-US"/>
          </a:p>
        </p:txBody>
      </p:sp>
    </p:spTree>
    <p:extLst>
      <p:ext uri="{BB962C8B-B14F-4D97-AF65-F5344CB8AC3E}">
        <p14:creationId xmlns:p14="http://schemas.microsoft.com/office/powerpoint/2010/main" val="1968175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9">
            <a:extLst>
              <a:ext uri="{FF2B5EF4-FFF2-40B4-BE49-F238E27FC236}">
                <a16:creationId xmlns:a16="http://schemas.microsoft.com/office/drawing/2014/main" id="{94A91C4B-96D0-425A-85F3-4EEDBC05ED27}"/>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20">
            <a:extLst>
              <a:ext uri="{FF2B5EF4-FFF2-40B4-BE49-F238E27FC236}">
                <a16:creationId xmlns:a16="http://schemas.microsoft.com/office/drawing/2014/main" id="{DA763576-F2C3-412D-A724-0EA4C9B6759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21">
            <a:extLst>
              <a:ext uri="{FF2B5EF4-FFF2-40B4-BE49-F238E27FC236}">
                <a16:creationId xmlns:a16="http://schemas.microsoft.com/office/drawing/2014/main" id="{AF90E89C-7835-45FC-AC5F-068ACD704778}"/>
              </a:ext>
            </a:extLst>
          </p:cNvPr>
          <p:cNvSpPr>
            <a:spLocks noGrp="1" noChangeArrowheads="1"/>
          </p:cNvSpPr>
          <p:nvPr>
            <p:ph type="sldNum" sz="quarter" idx="12"/>
          </p:nvPr>
        </p:nvSpPr>
        <p:spPr>
          <a:ln/>
        </p:spPr>
        <p:txBody>
          <a:bodyPr/>
          <a:lstStyle>
            <a:lvl1pPr>
              <a:defRPr/>
            </a:lvl1pPr>
          </a:lstStyle>
          <a:p>
            <a:pPr>
              <a:defRPr/>
            </a:pPr>
            <a:fld id="{DDFCD4DC-0C57-41C3-AC38-9BA8D8DA3845}" type="slidenum">
              <a:rPr lang="en-GB" altLang="en-US"/>
              <a:pPr>
                <a:defRPr/>
              </a:pPr>
              <a:t>‹#›</a:t>
            </a:fld>
            <a:endParaRPr lang="en-GB" altLang="en-US"/>
          </a:p>
        </p:txBody>
      </p:sp>
    </p:spTree>
    <p:extLst>
      <p:ext uri="{BB962C8B-B14F-4D97-AF65-F5344CB8AC3E}">
        <p14:creationId xmlns:p14="http://schemas.microsoft.com/office/powerpoint/2010/main" val="3550844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9">
            <a:extLst>
              <a:ext uri="{FF2B5EF4-FFF2-40B4-BE49-F238E27FC236}">
                <a16:creationId xmlns:a16="http://schemas.microsoft.com/office/drawing/2014/main" id="{FF5E1801-DA3D-486A-BD34-8DDCC543BA77}"/>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20">
            <a:extLst>
              <a:ext uri="{FF2B5EF4-FFF2-40B4-BE49-F238E27FC236}">
                <a16:creationId xmlns:a16="http://schemas.microsoft.com/office/drawing/2014/main" id="{962CDD3A-4394-4E8B-B4AF-9FD6F79AE1E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21">
            <a:extLst>
              <a:ext uri="{FF2B5EF4-FFF2-40B4-BE49-F238E27FC236}">
                <a16:creationId xmlns:a16="http://schemas.microsoft.com/office/drawing/2014/main" id="{7BDBDD13-CD2D-4C90-B580-D92FDF0966DC}"/>
              </a:ext>
            </a:extLst>
          </p:cNvPr>
          <p:cNvSpPr>
            <a:spLocks noGrp="1" noChangeArrowheads="1"/>
          </p:cNvSpPr>
          <p:nvPr>
            <p:ph type="sldNum" sz="quarter" idx="12"/>
          </p:nvPr>
        </p:nvSpPr>
        <p:spPr>
          <a:ln/>
        </p:spPr>
        <p:txBody>
          <a:bodyPr/>
          <a:lstStyle>
            <a:lvl1pPr>
              <a:defRPr/>
            </a:lvl1pPr>
          </a:lstStyle>
          <a:p>
            <a:pPr>
              <a:defRPr/>
            </a:pPr>
            <a:fld id="{F4CBCFFD-B826-4400-97DF-6F6310D065F3}" type="slidenum">
              <a:rPr lang="en-GB" altLang="en-US"/>
              <a:pPr>
                <a:defRPr/>
              </a:pPr>
              <a:t>‹#›</a:t>
            </a:fld>
            <a:endParaRPr lang="en-GB" altLang="en-US"/>
          </a:p>
        </p:txBody>
      </p:sp>
    </p:spTree>
    <p:extLst>
      <p:ext uri="{BB962C8B-B14F-4D97-AF65-F5344CB8AC3E}">
        <p14:creationId xmlns:p14="http://schemas.microsoft.com/office/powerpoint/2010/main" val="658579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9">
            <a:extLst>
              <a:ext uri="{FF2B5EF4-FFF2-40B4-BE49-F238E27FC236}">
                <a16:creationId xmlns:a16="http://schemas.microsoft.com/office/drawing/2014/main" id="{05675F1C-66B2-4E2B-90CE-D4B6E41A92F8}"/>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20">
            <a:extLst>
              <a:ext uri="{FF2B5EF4-FFF2-40B4-BE49-F238E27FC236}">
                <a16:creationId xmlns:a16="http://schemas.microsoft.com/office/drawing/2014/main" id="{8476F06E-3ACC-4D63-B62B-D6DCB668873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21">
            <a:extLst>
              <a:ext uri="{FF2B5EF4-FFF2-40B4-BE49-F238E27FC236}">
                <a16:creationId xmlns:a16="http://schemas.microsoft.com/office/drawing/2014/main" id="{D21BDB7A-9E1E-4030-AA86-66C28A998736}"/>
              </a:ext>
            </a:extLst>
          </p:cNvPr>
          <p:cNvSpPr>
            <a:spLocks noGrp="1" noChangeArrowheads="1"/>
          </p:cNvSpPr>
          <p:nvPr>
            <p:ph type="sldNum" sz="quarter" idx="12"/>
          </p:nvPr>
        </p:nvSpPr>
        <p:spPr>
          <a:ln/>
        </p:spPr>
        <p:txBody>
          <a:bodyPr/>
          <a:lstStyle>
            <a:lvl1pPr>
              <a:defRPr/>
            </a:lvl1pPr>
          </a:lstStyle>
          <a:p>
            <a:pPr>
              <a:defRPr/>
            </a:pPr>
            <a:fld id="{7356AC4A-FBE6-4ED9-AFE7-FE50A5369D38}" type="slidenum">
              <a:rPr lang="en-GB" altLang="en-US"/>
              <a:pPr>
                <a:defRPr/>
              </a:pPr>
              <a:t>‹#›</a:t>
            </a:fld>
            <a:endParaRPr lang="en-GB" altLang="en-US"/>
          </a:p>
        </p:txBody>
      </p:sp>
    </p:spTree>
    <p:extLst>
      <p:ext uri="{BB962C8B-B14F-4D97-AF65-F5344CB8AC3E}">
        <p14:creationId xmlns:p14="http://schemas.microsoft.com/office/powerpoint/2010/main" val="159816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B763AB"/>
        </a:soli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637232A8-B8FD-48A5-9E6B-BE6D55B16070}"/>
              </a:ext>
            </a:extLst>
          </p:cNvPr>
          <p:cNvGrpSpPr>
            <a:grpSpLocks/>
          </p:cNvGrpSpPr>
          <p:nvPr/>
        </p:nvGrpSpPr>
        <p:grpSpPr bwMode="auto">
          <a:xfrm>
            <a:off x="4716463" y="5345113"/>
            <a:ext cx="4427537" cy="1512887"/>
            <a:chOff x="2971" y="3367"/>
            <a:chExt cx="2789" cy="953"/>
          </a:xfrm>
        </p:grpSpPr>
        <p:sp>
          <p:nvSpPr>
            <p:cNvPr id="1032" name="Freeform 3">
              <a:extLst>
                <a:ext uri="{FF2B5EF4-FFF2-40B4-BE49-F238E27FC236}">
                  <a16:creationId xmlns:a16="http://schemas.microsoft.com/office/drawing/2014/main" id="{CFF97D6E-DD63-40D0-A403-B0CB66DEB66A}"/>
                </a:ext>
              </a:extLst>
            </p:cNvPr>
            <p:cNvSpPr>
              <a:spLocks/>
            </p:cNvSpPr>
            <p:nvPr/>
          </p:nvSpPr>
          <p:spPr bwMode="ltGray">
            <a:xfrm>
              <a:off x="2971" y="3367"/>
              <a:ext cx="2789" cy="953"/>
            </a:xfrm>
            <a:custGeom>
              <a:avLst/>
              <a:gdLst>
                <a:gd name="T0" fmla="*/ 2876 w 2780"/>
                <a:gd name="T1" fmla="*/ 18 h 953"/>
                <a:gd name="T2" fmla="*/ 2786 w 2780"/>
                <a:gd name="T3" fmla="*/ 24 h 953"/>
                <a:gd name="T4" fmla="*/ 2719 w 2780"/>
                <a:gd name="T5" fmla="*/ 102 h 953"/>
                <a:gd name="T6" fmla="*/ 2607 w 2780"/>
                <a:gd name="T7" fmla="*/ 156 h 953"/>
                <a:gd name="T8" fmla="*/ 2601 w 2780"/>
                <a:gd name="T9" fmla="*/ 222 h 953"/>
                <a:gd name="T10" fmla="*/ 2583 w 2780"/>
                <a:gd name="T11" fmla="*/ 246 h 953"/>
                <a:gd name="T12" fmla="*/ 2565 w 2780"/>
                <a:gd name="T13" fmla="*/ 252 h 953"/>
                <a:gd name="T14" fmla="*/ 2493 w 2780"/>
                <a:gd name="T15" fmla="*/ 210 h 953"/>
                <a:gd name="T16" fmla="*/ 2347 w 2780"/>
                <a:gd name="T17" fmla="*/ 192 h 953"/>
                <a:gd name="T18" fmla="*/ 2320 w 2780"/>
                <a:gd name="T19" fmla="*/ 186 h 953"/>
                <a:gd name="T20" fmla="*/ 2302 w 2780"/>
                <a:gd name="T21" fmla="*/ 192 h 953"/>
                <a:gd name="T22" fmla="*/ 2230 w 2780"/>
                <a:gd name="T23" fmla="*/ 228 h 953"/>
                <a:gd name="T24" fmla="*/ 2194 w 2780"/>
                <a:gd name="T25" fmla="*/ 240 h 953"/>
                <a:gd name="T26" fmla="*/ 2170 w 2780"/>
                <a:gd name="T27" fmla="*/ 246 h 953"/>
                <a:gd name="T28" fmla="*/ 2158 w 2780"/>
                <a:gd name="T29" fmla="*/ 258 h 953"/>
                <a:gd name="T30" fmla="*/ 2158 w 2780"/>
                <a:gd name="T31" fmla="*/ 276 h 953"/>
                <a:gd name="T32" fmla="*/ 2135 w 2780"/>
                <a:gd name="T33" fmla="*/ 300 h 953"/>
                <a:gd name="T34" fmla="*/ 2117 w 2780"/>
                <a:gd name="T35" fmla="*/ 312 h 953"/>
                <a:gd name="T36" fmla="*/ 2105 w 2780"/>
                <a:gd name="T37" fmla="*/ 324 h 953"/>
                <a:gd name="T38" fmla="*/ 2093 w 2780"/>
                <a:gd name="T39" fmla="*/ 336 h 953"/>
                <a:gd name="T40" fmla="*/ 2058 w 2780"/>
                <a:gd name="T41" fmla="*/ 342 h 953"/>
                <a:gd name="T42" fmla="*/ 1985 w 2780"/>
                <a:gd name="T43" fmla="*/ 336 h 953"/>
                <a:gd name="T44" fmla="*/ 1949 w 2780"/>
                <a:gd name="T45" fmla="*/ 330 h 953"/>
                <a:gd name="T46" fmla="*/ 1937 w 2780"/>
                <a:gd name="T47" fmla="*/ 342 h 953"/>
                <a:gd name="T48" fmla="*/ 1925 w 2780"/>
                <a:gd name="T49" fmla="*/ 354 h 953"/>
                <a:gd name="T50" fmla="*/ 1895 w 2780"/>
                <a:gd name="T51" fmla="*/ 360 h 953"/>
                <a:gd name="T52" fmla="*/ 1836 w 2780"/>
                <a:gd name="T53" fmla="*/ 342 h 953"/>
                <a:gd name="T54" fmla="*/ 1812 w 2780"/>
                <a:gd name="T55" fmla="*/ 342 h 953"/>
                <a:gd name="T56" fmla="*/ 1788 w 2780"/>
                <a:gd name="T57" fmla="*/ 354 h 953"/>
                <a:gd name="T58" fmla="*/ 1719 w 2780"/>
                <a:gd name="T59" fmla="*/ 425 h 953"/>
                <a:gd name="T60" fmla="*/ 1674 w 2780"/>
                <a:gd name="T61" fmla="*/ 569 h 953"/>
                <a:gd name="T62" fmla="*/ 1674 w 2780"/>
                <a:gd name="T63" fmla="*/ 593 h 953"/>
                <a:gd name="T64" fmla="*/ 1680 w 2780"/>
                <a:gd name="T65" fmla="*/ 641 h 953"/>
                <a:gd name="T66" fmla="*/ 1698 w 2780"/>
                <a:gd name="T67" fmla="*/ 659 h 953"/>
                <a:gd name="T68" fmla="*/ 1692 w 2780"/>
                <a:gd name="T69" fmla="*/ 671 h 953"/>
                <a:gd name="T70" fmla="*/ 1680 w 2780"/>
                <a:gd name="T71" fmla="*/ 683 h 953"/>
                <a:gd name="T72" fmla="*/ 1602 w 2780"/>
                <a:gd name="T73" fmla="*/ 689 h 953"/>
                <a:gd name="T74" fmla="*/ 1525 w 2780"/>
                <a:gd name="T75" fmla="*/ 629 h 953"/>
                <a:gd name="T76" fmla="*/ 1381 w 2780"/>
                <a:gd name="T77" fmla="*/ 587 h 953"/>
                <a:gd name="T78" fmla="*/ 1232 w 2780"/>
                <a:gd name="T79" fmla="*/ 671 h 953"/>
                <a:gd name="T80" fmla="*/ 1052 w 2780"/>
                <a:gd name="T81" fmla="*/ 731 h 953"/>
                <a:gd name="T82" fmla="*/ 849 w 2780"/>
                <a:gd name="T83" fmla="*/ 743 h 953"/>
                <a:gd name="T84" fmla="*/ 652 w 2780"/>
                <a:gd name="T85" fmla="*/ 701 h 953"/>
                <a:gd name="T86" fmla="*/ 592 w 2780"/>
                <a:gd name="T87" fmla="*/ 695 h 953"/>
                <a:gd name="T88" fmla="*/ 580 w 2780"/>
                <a:gd name="T89" fmla="*/ 701 h 953"/>
                <a:gd name="T90" fmla="*/ 544 w 2780"/>
                <a:gd name="T91" fmla="*/ 731 h 953"/>
                <a:gd name="T92" fmla="*/ 448 w 2780"/>
                <a:gd name="T93" fmla="*/ 809 h 953"/>
                <a:gd name="T94" fmla="*/ 418 w 2780"/>
                <a:gd name="T95" fmla="*/ 821 h 953"/>
                <a:gd name="T96" fmla="*/ 394 w 2780"/>
                <a:gd name="T97" fmla="*/ 821 h 953"/>
                <a:gd name="T98" fmla="*/ 347 w 2780"/>
                <a:gd name="T99" fmla="*/ 827 h 953"/>
                <a:gd name="T100" fmla="*/ 221 w 2780"/>
                <a:gd name="T101" fmla="*/ 851 h 953"/>
                <a:gd name="T102" fmla="*/ 185 w 2780"/>
                <a:gd name="T103" fmla="*/ 857 h 953"/>
                <a:gd name="T104" fmla="*/ 125 w 2780"/>
                <a:gd name="T105" fmla="*/ 851 h 953"/>
                <a:gd name="T106" fmla="*/ 107 w 2780"/>
                <a:gd name="T107" fmla="*/ 857 h 953"/>
                <a:gd name="T108" fmla="*/ 101 w 2780"/>
                <a:gd name="T109" fmla="*/ 875 h 953"/>
                <a:gd name="T110" fmla="*/ 83 w 2780"/>
                <a:gd name="T111" fmla="*/ 887 h 953"/>
                <a:gd name="T112" fmla="*/ 48 w 2780"/>
                <a:gd name="T113" fmla="*/ 899 h 953"/>
                <a:gd name="T114" fmla="*/ 2888 w 2780"/>
                <a:gd name="T115" fmla="*/ 24 h 95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780" h="953">
                  <a:moveTo>
                    <a:pt x="2780" y="24"/>
                  </a:moveTo>
                  <a:lnTo>
                    <a:pt x="2774" y="24"/>
                  </a:lnTo>
                  <a:lnTo>
                    <a:pt x="2774" y="18"/>
                  </a:lnTo>
                  <a:lnTo>
                    <a:pt x="2768" y="18"/>
                  </a:lnTo>
                  <a:lnTo>
                    <a:pt x="2756" y="12"/>
                  </a:lnTo>
                  <a:lnTo>
                    <a:pt x="2738" y="6"/>
                  </a:lnTo>
                  <a:lnTo>
                    <a:pt x="2714" y="0"/>
                  </a:lnTo>
                  <a:lnTo>
                    <a:pt x="2678" y="24"/>
                  </a:lnTo>
                  <a:lnTo>
                    <a:pt x="2643" y="54"/>
                  </a:lnTo>
                  <a:lnTo>
                    <a:pt x="2619" y="90"/>
                  </a:lnTo>
                  <a:lnTo>
                    <a:pt x="2613" y="96"/>
                  </a:lnTo>
                  <a:lnTo>
                    <a:pt x="2613" y="102"/>
                  </a:lnTo>
                  <a:lnTo>
                    <a:pt x="2601" y="108"/>
                  </a:lnTo>
                  <a:lnTo>
                    <a:pt x="2583" y="120"/>
                  </a:lnTo>
                  <a:lnTo>
                    <a:pt x="2541" y="132"/>
                  </a:lnTo>
                  <a:lnTo>
                    <a:pt x="2511" y="156"/>
                  </a:lnTo>
                  <a:lnTo>
                    <a:pt x="2511" y="204"/>
                  </a:lnTo>
                  <a:lnTo>
                    <a:pt x="2511" y="210"/>
                  </a:lnTo>
                  <a:lnTo>
                    <a:pt x="2505" y="216"/>
                  </a:lnTo>
                  <a:lnTo>
                    <a:pt x="2505" y="222"/>
                  </a:lnTo>
                  <a:lnTo>
                    <a:pt x="2499" y="228"/>
                  </a:lnTo>
                  <a:lnTo>
                    <a:pt x="2499" y="240"/>
                  </a:lnTo>
                  <a:lnTo>
                    <a:pt x="2493" y="246"/>
                  </a:lnTo>
                  <a:lnTo>
                    <a:pt x="2487" y="246"/>
                  </a:lnTo>
                  <a:lnTo>
                    <a:pt x="2487" y="252"/>
                  </a:lnTo>
                  <a:lnTo>
                    <a:pt x="2481" y="252"/>
                  </a:lnTo>
                  <a:lnTo>
                    <a:pt x="2475" y="252"/>
                  </a:lnTo>
                  <a:lnTo>
                    <a:pt x="2469" y="252"/>
                  </a:lnTo>
                  <a:lnTo>
                    <a:pt x="2457" y="252"/>
                  </a:lnTo>
                  <a:lnTo>
                    <a:pt x="2439" y="258"/>
                  </a:lnTo>
                  <a:lnTo>
                    <a:pt x="2415" y="222"/>
                  </a:lnTo>
                  <a:lnTo>
                    <a:pt x="2397" y="210"/>
                  </a:lnTo>
                  <a:lnTo>
                    <a:pt x="2373" y="216"/>
                  </a:lnTo>
                  <a:lnTo>
                    <a:pt x="2332" y="216"/>
                  </a:lnTo>
                  <a:lnTo>
                    <a:pt x="2296" y="204"/>
                  </a:lnTo>
                  <a:lnTo>
                    <a:pt x="2260" y="192"/>
                  </a:lnTo>
                  <a:lnTo>
                    <a:pt x="2248" y="186"/>
                  </a:lnTo>
                  <a:lnTo>
                    <a:pt x="2242" y="186"/>
                  </a:lnTo>
                  <a:lnTo>
                    <a:pt x="2236" y="186"/>
                  </a:lnTo>
                  <a:lnTo>
                    <a:pt x="2230" y="186"/>
                  </a:lnTo>
                  <a:lnTo>
                    <a:pt x="2224" y="192"/>
                  </a:lnTo>
                  <a:lnTo>
                    <a:pt x="2218" y="192"/>
                  </a:lnTo>
                  <a:lnTo>
                    <a:pt x="2212" y="198"/>
                  </a:lnTo>
                  <a:lnTo>
                    <a:pt x="2194" y="204"/>
                  </a:lnTo>
                  <a:lnTo>
                    <a:pt x="2170" y="210"/>
                  </a:lnTo>
                  <a:lnTo>
                    <a:pt x="2146" y="228"/>
                  </a:lnTo>
                  <a:lnTo>
                    <a:pt x="2122" y="240"/>
                  </a:lnTo>
                  <a:lnTo>
                    <a:pt x="2116" y="240"/>
                  </a:lnTo>
                  <a:lnTo>
                    <a:pt x="2110" y="240"/>
                  </a:lnTo>
                  <a:lnTo>
                    <a:pt x="2104" y="240"/>
                  </a:lnTo>
                  <a:lnTo>
                    <a:pt x="2098" y="246"/>
                  </a:lnTo>
                  <a:lnTo>
                    <a:pt x="2092" y="246"/>
                  </a:lnTo>
                  <a:lnTo>
                    <a:pt x="2086" y="246"/>
                  </a:lnTo>
                  <a:lnTo>
                    <a:pt x="2080" y="252"/>
                  </a:lnTo>
                  <a:lnTo>
                    <a:pt x="2080" y="258"/>
                  </a:lnTo>
                  <a:lnTo>
                    <a:pt x="2074" y="258"/>
                  </a:lnTo>
                  <a:lnTo>
                    <a:pt x="2074" y="264"/>
                  </a:lnTo>
                  <a:lnTo>
                    <a:pt x="2074" y="270"/>
                  </a:lnTo>
                  <a:lnTo>
                    <a:pt x="2074" y="276"/>
                  </a:lnTo>
                  <a:lnTo>
                    <a:pt x="2069" y="288"/>
                  </a:lnTo>
                  <a:lnTo>
                    <a:pt x="2057" y="300"/>
                  </a:lnTo>
                  <a:lnTo>
                    <a:pt x="2051" y="300"/>
                  </a:lnTo>
                  <a:lnTo>
                    <a:pt x="2045" y="300"/>
                  </a:lnTo>
                  <a:lnTo>
                    <a:pt x="2039" y="306"/>
                  </a:lnTo>
                  <a:lnTo>
                    <a:pt x="2033" y="306"/>
                  </a:lnTo>
                  <a:lnTo>
                    <a:pt x="2033" y="312"/>
                  </a:lnTo>
                  <a:lnTo>
                    <a:pt x="2027" y="312"/>
                  </a:lnTo>
                  <a:lnTo>
                    <a:pt x="2027" y="318"/>
                  </a:lnTo>
                  <a:lnTo>
                    <a:pt x="2021" y="324"/>
                  </a:lnTo>
                  <a:lnTo>
                    <a:pt x="2015" y="330"/>
                  </a:lnTo>
                  <a:lnTo>
                    <a:pt x="2009" y="336"/>
                  </a:lnTo>
                  <a:lnTo>
                    <a:pt x="1997" y="336"/>
                  </a:lnTo>
                  <a:lnTo>
                    <a:pt x="1991" y="342"/>
                  </a:lnTo>
                  <a:lnTo>
                    <a:pt x="1985" y="342"/>
                  </a:lnTo>
                  <a:lnTo>
                    <a:pt x="1979" y="342"/>
                  </a:lnTo>
                  <a:lnTo>
                    <a:pt x="1961" y="336"/>
                  </a:lnTo>
                  <a:lnTo>
                    <a:pt x="1925" y="336"/>
                  </a:lnTo>
                  <a:lnTo>
                    <a:pt x="1919" y="336"/>
                  </a:lnTo>
                  <a:lnTo>
                    <a:pt x="1913" y="336"/>
                  </a:lnTo>
                  <a:lnTo>
                    <a:pt x="1895" y="330"/>
                  </a:lnTo>
                  <a:lnTo>
                    <a:pt x="1889" y="330"/>
                  </a:lnTo>
                  <a:lnTo>
                    <a:pt x="1883" y="330"/>
                  </a:lnTo>
                  <a:lnTo>
                    <a:pt x="1877" y="330"/>
                  </a:lnTo>
                  <a:lnTo>
                    <a:pt x="1871" y="336"/>
                  </a:lnTo>
                  <a:lnTo>
                    <a:pt x="1865" y="342"/>
                  </a:lnTo>
                  <a:lnTo>
                    <a:pt x="1859" y="348"/>
                  </a:lnTo>
                  <a:lnTo>
                    <a:pt x="1853" y="354"/>
                  </a:lnTo>
                  <a:lnTo>
                    <a:pt x="1847" y="354"/>
                  </a:lnTo>
                  <a:lnTo>
                    <a:pt x="1835" y="360"/>
                  </a:lnTo>
                  <a:lnTo>
                    <a:pt x="1829" y="360"/>
                  </a:lnTo>
                  <a:lnTo>
                    <a:pt x="1823" y="360"/>
                  </a:lnTo>
                  <a:lnTo>
                    <a:pt x="1817" y="360"/>
                  </a:lnTo>
                  <a:lnTo>
                    <a:pt x="1776" y="342"/>
                  </a:lnTo>
                  <a:lnTo>
                    <a:pt x="1770" y="342"/>
                  </a:lnTo>
                  <a:lnTo>
                    <a:pt x="1764" y="342"/>
                  </a:lnTo>
                  <a:lnTo>
                    <a:pt x="1758" y="342"/>
                  </a:lnTo>
                  <a:lnTo>
                    <a:pt x="1746" y="342"/>
                  </a:lnTo>
                  <a:lnTo>
                    <a:pt x="1740" y="342"/>
                  </a:lnTo>
                  <a:lnTo>
                    <a:pt x="1734" y="342"/>
                  </a:lnTo>
                  <a:lnTo>
                    <a:pt x="1728" y="348"/>
                  </a:lnTo>
                  <a:lnTo>
                    <a:pt x="1722" y="348"/>
                  </a:lnTo>
                  <a:lnTo>
                    <a:pt x="1716" y="354"/>
                  </a:lnTo>
                  <a:lnTo>
                    <a:pt x="1704" y="366"/>
                  </a:lnTo>
                  <a:lnTo>
                    <a:pt x="1698" y="378"/>
                  </a:lnTo>
                  <a:lnTo>
                    <a:pt x="1674" y="402"/>
                  </a:lnTo>
                  <a:lnTo>
                    <a:pt x="1656" y="425"/>
                  </a:lnTo>
                  <a:lnTo>
                    <a:pt x="1632" y="461"/>
                  </a:lnTo>
                  <a:lnTo>
                    <a:pt x="1614" y="509"/>
                  </a:lnTo>
                  <a:lnTo>
                    <a:pt x="1614" y="563"/>
                  </a:lnTo>
                  <a:lnTo>
                    <a:pt x="1614" y="569"/>
                  </a:lnTo>
                  <a:lnTo>
                    <a:pt x="1614" y="575"/>
                  </a:lnTo>
                  <a:lnTo>
                    <a:pt x="1614" y="581"/>
                  </a:lnTo>
                  <a:lnTo>
                    <a:pt x="1614" y="587"/>
                  </a:lnTo>
                  <a:lnTo>
                    <a:pt x="1614" y="593"/>
                  </a:lnTo>
                  <a:lnTo>
                    <a:pt x="1614" y="599"/>
                  </a:lnTo>
                  <a:lnTo>
                    <a:pt x="1614" y="605"/>
                  </a:lnTo>
                  <a:lnTo>
                    <a:pt x="1614" y="617"/>
                  </a:lnTo>
                  <a:lnTo>
                    <a:pt x="1620" y="641"/>
                  </a:lnTo>
                  <a:lnTo>
                    <a:pt x="1626" y="641"/>
                  </a:lnTo>
                  <a:lnTo>
                    <a:pt x="1632" y="647"/>
                  </a:lnTo>
                  <a:lnTo>
                    <a:pt x="1632" y="659"/>
                  </a:lnTo>
                  <a:lnTo>
                    <a:pt x="1638" y="659"/>
                  </a:lnTo>
                  <a:lnTo>
                    <a:pt x="1638" y="665"/>
                  </a:lnTo>
                  <a:lnTo>
                    <a:pt x="1638" y="671"/>
                  </a:lnTo>
                  <a:lnTo>
                    <a:pt x="1632" y="671"/>
                  </a:lnTo>
                  <a:lnTo>
                    <a:pt x="1632" y="677"/>
                  </a:lnTo>
                  <a:lnTo>
                    <a:pt x="1626" y="677"/>
                  </a:lnTo>
                  <a:lnTo>
                    <a:pt x="1620" y="683"/>
                  </a:lnTo>
                  <a:lnTo>
                    <a:pt x="1596" y="689"/>
                  </a:lnTo>
                  <a:lnTo>
                    <a:pt x="1572" y="689"/>
                  </a:lnTo>
                  <a:lnTo>
                    <a:pt x="1548" y="689"/>
                  </a:lnTo>
                  <a:lnTo>
                    <a:pt x="1542" y="689"/>
                  </a:lnTo>
                  <a:lnTo>
                    <a:pt x="1536" y="689"/>
                  </a:lnTo>
                  <a:lnTo>
                    <a:pt x="1518" y="683"/>
                  </a:lnTo>
                  <a:lnTo>
                    <a:pt x="1495" y="671"/>
                  </a:lnTo>
                  <a:lnTo>
                    <a:pt x="1465" y="629"/>
                  </a:lnTo>
                  <a:lnTo>
                    <a:pt x="1435" y="599"/>
                  </a:lnTo>
                  <a:lnTo>
                    <a:pt x="1405" y="581"/>
                  </a:lnTo>
                  <a:lnTo>
                    <a:pt x="1375" y="563"/>
                  </a:lnTo>
                  <a:lnTo>
                    <a:pt x="1333" y="587"/>
                  </a:lnTo>
                  <a:lnTo>
                    <a:pt x="1303" y="653"/>
                  </a:lnTo>
                  <a:lnTo>
                    <a:pt x="1261" y="665"/>
                  </a:lnTo>
                  <a:lnTo>
                    <a:pt x="1219" y="653"/>
                  </a:lnTo>
                  <a:lnTo>
                    <a:pt x="1184" y="671"/>
                  </a:lnTo>
                  <a:lnTo>
                    <a:pt x="1136" y="671"/>
                  </a:lnTo>
                  <a:lnTo>
                    <a:pt x="1106" y="671"/>
                  </a:lnTo>
                  <a:lnTo>
                    <a:pt x="1076" y="707"/>
                  </a:lnTo>
                  <a:lnTo>
                    <a:pt x="1016" y="731"/>
                  </a:lnTo>
                  <a:lnTo>
                    <a:pt x="944" y="761"/>
                  </a:lnTo>
                  <a:lnTo>
                    <a:pt x="921" y="773"/>
                  </a:lnTo>
                  <a:lnTo>
                    <a:pt x="867" y="773"/>
                  </a:lnTo>
                  <a:lnTo>
                    <a:pt x="813" y="743"/>
                  </a:lnTo>
                  <a:lnTo>
                    <a:pt x="783" y="719"/>
                  </a:lnTo>
                  <a:lnTo>
                    <a:pt x="741" y="713"/>
                  </a:lnTo>
                  <a:lnTo>
                    <a:pt x="693" y="701"/>
                  </a:lnTo>
                  <a:lnTo>
                    <a:pt x="628" y="701"/>
                  </a:lnTo>
                  <a:lnTo>
                    <a:pt x="616" y="701"/>
                  </a:lnTo>
                  <a:lnTo>
                    <a:pt x="598" y="695"/>
                  </a:lnTo>
                  <a:lnTo>
                    <a:pt x="580" y="695"/>
                  </a:lnTo>
                  <a:lnTo>
                    <a:pt x="568" y="695"/>
                  </a:lnTo>
                  <a:lnTo>
                    <a:pt x="562" y="701"/>
                  </a:lnTo>
                  <a:lnTo>
                    <a:pt x="556" y="701"/>
                  </a:lnTo>
                  <a:lnTo>
                    <a:pt x="550" y="707"/>
                  </a:lnTo>
                  <a:lnTo>
                    <a:pt x="544" y="713"/>
                  </a:lnTo>
                  <a:lnTo>
                    <a:pt x="520" y="731"/>
                  </a:lnTo>
                  <a:lnTo>
                    <a:pt x="496" y="749"/>
                  </a:lnTo>
                  <a:lnTo>
                    <a:pt x="460" y="785"/>
                  </a:lnTo>
                  <a:lnTo>
                    <a:pt x="454" y="791"/>
                  </a:lnTo>
                  <a:lnTo>
                    <a:pt x="436" y="809"/>
                  </a:lnTo>
                  <a:lnTo>
                    <a:pt x="424" y="815"/>
                  </a:lnTo>
                  <a:lnTo>
                    <a:pt x="418" y="821"/>
                  </a:lnTo>
                  <a:lnTo>
                    <a:pt x="412" y="821"/>
                  </a:lnTo>
                  <a:lnTo>
                    <a:pt x="406" y="821"/>
                  </a:lnTo>
                  <a:lnTo>
                    <a:pt x="400" y="821"/>
                  </a:lnTo>
                  <a:lnTo>
                    <a:pt x="394" y="821"/>
                  </a:lnTo>
                  <a:lnTo>
                    <a:pt x="388" y="821"/>
                  </a:lnTo>
                  <a:lnTo>
                    <a:pt x="382" y="821"/>
                  </a:lnTo>
                  <a:lnTo>
                    <a:pt x="370" y="821"/>
                  </a:lnTo>
                  <a:lnTo>
                    <a:pt x="358" y="821"/>
                  </a:lnTo>
                  <a:lnTo>
                    <a:pt x="352" y="821"/>
                  </a:lnTo>
                  <a:lnTo>
                    <a:pt x="335" y="827"/>
                  </a:lnTo>
                  <a:lnTo>
                    <a:pt x="329" y="827"/>
                  </a:lnTo>
                  <a:lnTo>
                    <a:pt x="233" y="839"/>
                  </a:lnTo>
                  <a:lnTo>
                    <a:pt x="227" y="845"/>
                  </a:lnTo>
                  <a:lnTo>
                    <a:pt x="209" y="851"/>
                  </a:lnTo>
                  <a:lnTo>
                    <a:pt x="197" y="851"/>
                  </a:lnTo>
                  <a:lnTo>
                    <a:pt x="185" y="857"/>
                  </a:lnTo>
                  <a:lnTo>
                    <a:pt x="179" y="857"/>
                  </a:lnTo>
                  <a:lnTo>
                    <a:pt x="173" y="857"/>
                  </a:lnTo>
                  <a:lnTo>
                    <a:pt x="167" y="857"/>
                  </a:lnTo>
                  <a:lnTo>
                    <a:pt x="149" y="851"/>
                  </a:lnTo>
                  <a:lnTo>
                    <a:pt x="137" y="851"/>
                  </a:lnTo>
                  <a:lnTo>
                    <a:pt x="125" y="851"/>
                  </a:lnTo>
                  <a:lnTo>
                    <a:pt x="119" y="857"/>
                  </a:lnTo>
                  <a:lnTo>
                    <a:pt x="113" y="857"/>
                  </a:lnTo>
                  <a:lnTo>
                    <a:pt x="107" y="857"/>
                  </a:lnTo>
                  <a:lnTo>
                    <a:pt x="101" y="863"/>
                  </a:lnTo>
                  <a:lnTo>
                    <a:pt x="101" y="869"/>
                  </a:lnTo>
                  <a:lnTo>
                    <a:pt x="101" y="875"/>
                  </a:lnTo>
                  <a:lnTo>
                    <a:pt x="95" y="875"/>
                  </a:lnTo>
                  <a:lnTo>
                    <a:pt x="95" y="881"/>
                  </a:lnTo>
                  <a:lnTo>
                    <a:pt x="89" y="881"/>
                  </a:lnTo>
                  <a:lnTo>
                    <a:pt x="83" y="887"/>
                  </a:lnTo>
                  <a:lnTo>
                    <a:pt x="77" y="887"/>
                  </a:lnTo>
                  <a:lnTo>
                    <a:pt x="60" y="893"/>
                  </a:lnTo>
                  <a:lnTo>
                    <a:pt x="54" y="899"/>
                  </a:lnTo>
                  <a:lnTo>
                    <a:pt x="48" y="899"/>
                  </a:lnTo>
                  <a:lnTo>
                    <a:pt x="48" y="905"/>
                  </a:lnTo>
                  <a:lnTo>
                    <a:pt x="0" y="953"/>
                  </a:lnTo>
                  <a:lnTo>
                    <a:pt x="2780" y="953"/>
                  </a:lnTo>
                  <a:lnTo>
                    <a:pt x="2780" y="24"/>
                  </a:lnTo>
                </a:path>
              </a:pathLst>
            </a:custGeom>
            <a:gradFill rotWithShape="0">
              <a:gsLst>
                <a:gs pos="0">
                  <a:schemeClr val="bg1"/>
                </a:gs>
                <a:gs pos="100000">
                  <a:schemeClr val="bg2"/>
                </a:gs>
              </a:gsLst>
              <a:lin ang="2700000" scaled="1"/>
            </a:gradFill>
            <a:ln>
              <a:noFill/>
            </a:ln>
            <a:extLst>
              <a:ext uri="{91240B29-F687-4F45-9708-019B960494DF}">
                <a14:hiddenLine xmlns:a14="http://schemas.microsoft.com/office/drawing/2010/main" w="9525">
                  <a:solidFill>
                    <a:srgbClr val="FF6FB8"/>
                  </a:solidFill>
                  <a:prstDash val="solid"/>
                  <a:round/>
                  <a:headEnd/>
                  <a:tailEnd/>
                </a14:hiddenLine>
              </a:ext>
            </a:extLst>
          </p:spPr>
          <p:txBody>
            <a:bodyPr/>
            <a:lstStyle/>
            <a:p>
              <a:endParaRPr lang="en-GB"/>
            </a:p>
          </p:txBody>
        </p:sp>
        <p:sp>
          <p:nvSpPr>
            <p:cNvPr id="19460" name="Freeform 4">
              <a:extLst>
                <a:ext uri="{FF2B5EF4-FFF2-40B4-BE49-F238E27FC236}">
                  <a16:creationId xmlns:a16="http://schemas.microsoft.com/office/drawing/2014/main" id="{DE1EBC34-9145-4106-92EE-D2BC548A5F40}"/>
                </a:ext>
              </a:extLst>
            </p:cNvPr>
            <p:cNvSpPr>
              <a:spLocks/>
            </p:cNvSpPr>
            <p:nvPr/>
          </p:nvSpPr>
          <p:spPr bwMode="ltGray">
            <a:xfrm>
              <a:off x="4602" y="4014"/>
              <a:ext cx="12" cy="18"/>
            </a:xfrm>
            <a:custGeom>
              <a:avLst/>
              <a:gdLst>
                <a:gd name="T0" fmla="*/ 12 w 12"/>
                <a:gd name="T1" fmla="*/ 18 h 18"/>
                <a:gd name="T2" fmla="*/ 12 w 12"/>
                <a:gd name="T3" fmla="*/ 12 h 18"/>
                <a:gd name="T4" fmla="*/ 6 w 12"/>
                <a:gd name="T5" fmla="*/ 6 h 18"/>
                <a:gd name="T6" fmla="*/ 6 w 12"/>
                <a:gd name="T7" fmla="*/ 6 h 18"/>
                <a:gd name="T8" fmla="*/ 0 w 12"/>
                <a:gd name="T9" fmla="*/ 0 h 18"/>
                <a:gd name="T10" fmla="*/ 12 w 12"/>
                <a:gd name="T11" fmla="*/ 18 h 18"/>
                <a:gd name="T12" fmla="*/ 12 w 12"/>
                <a:gd name="T13" fmla="*/ 18 h 18"/>
                <a:gd name="T14" fmla="*/ 12 w 12"/>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8">
                  <a:moveTo>
                    <a:pt x="12" y="18"/>
                  </a:moveTo>
                  <a:lnTo>
                    <a:pt x="12" y="12"/>
                  </a:lnTo>
                  <a:lnTo>
                    <a:pt x="6" y="6"/>
                  </a:lnTo>
                  <a:lnTo>
                    <a:pt x="6" y="6"/>
                  </a:lnTo>
                  <a:lnTo>
                    <a:pt x="0" y="0"/>
                  </a:lnTo>
                  <a:lnTo>
                    <a:pt x="12" y="18"/>
                  </a:lnTo>
                  <a:lnTo>
                    <a:pt x="12" y="18"/>
                  </a:lnTo>
                  <a:lnTo>
                    <a:pt x="12" y="18"/>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1" name="Freeform 5">
              <a:extLst>
                <a:ext uri="{FF2B5EF4-FFF2-40B4-BE49-F238E27FC236}">
                  <a16:creationId xmlns:a16="http://schemas.microsoft.com/office/drawing/2014/main" id="{A500C383-CFC8-44C3-B027-79BCCA608F9D}"/>
                </a:ext>
              </a:extLst>
            </p:cNvPr>
            <p:cNvSpPr>
              <a:spLocks/>
            </p:cNvSpPr>
            <p:nvPr/>
          </p:nvSpPr>
          <p:spPr bwMode="ltGray">
            <a:xfrm>
              <a:off x="4596" y="3996"/>
              <a:ext cx="6" cy="18"/>
            </a:xfrm>
            <a:custGeom>
              <a:avLst/>
              <a:gdLst>
                <a:gd name="T0" fmla="*/ 0 w 6"/>
                <a:gd name="T1" fmla="*/ 12 h 18"/>
                <a:gd name="T2" fmla="*/ 6 w 6"/>
                <a:gd name="T3" fmla="*/ 18 h 18"/>
                <a:gd name="T4" fmla="*/ 0 w 6"/>
                <a:gd name="T5" fmla="*/ 0 h 18"/>
                <a:gd name="T6" fmla="*/ 0 w 6"/>
                <a:gd name="T7" fmla="*/ 12 h 18"/>
                <a:gd name="T8" fmla="*/ 0 w 6"/>
                <a:gd name="T9" fmla="*/ 12 h 18"/>
                <a:gd name="T10" fmla="*/ 0 w 6"/>
                <a:gd name="T11" fmla="*/ 12 h 18"/>
              </a:gdLst>
              <a:ahLst/>
              <a:cxnLst>
                <a:cxn ang="0">
                  <a:pos x="T0" y="T1"/>
                </a:cxn>
                <a:cxn ang="0">
                  <a:pos x="T2" y="T3"/>
                </a:cxn>
                <a:cxn ang="0">
                  <a:pos x="T4" y="T5"/>
                </a:cxn>
                <a:cxn ang="0">
                  <a:pos x="T6" y="T7"/>
                </a:cxn>
                <a:cxn ang="0">
                  <a:pos x="T8" y="T9"/>
                </a:cxn>
                <a:cxn ang="0">
                  <a:pos x="T10" y="T11"/>
                </a:cxn>
              </a:cxnLst>
              <a:rect l="0" t="0" r="r" b="b"/>
              <a:pathLst>
                <a:path w="6" h="18">
                  <a:moveTo>
                    <a:pt x="0" y="12"/>
                  </a:moveTo>
                  <a:lnTo>
                    <a:pt x="6" y="18"/>
                  </a:lnTo>
                  <a:lnTo>
                    <a:pt x="0" y="0"/>
                  </a:lnTo>
                  <a:lnTo>
                    <a:pt x="0" y="12"/>
                  </a:lnTo>
                  <a:lnTo>
                    <a:pt x="0" y="12"/>
                  </a:lnTo>
                  <a:lnTo>
                    <a:pt x="0"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2" name="Freeform 6">
              <a:extLst>
                <a:ext uri="{FF2B5EF4-FFF2-40B4-BE49-F238E27FC236}">
                  <a16:creationId xmlns:a16="http://schemas.microsoft.com/office/drawing/2014/main" id="{8E1274FB-48F4-4EC3-9D28-9FE13774DFFD}"/>
                </a:ext>
              </a:extLst>
            </p:cNvPr>
            <p:cNvSpPr>
              <a:spLocks/>
            </p:cNvSpPr>
            <p:nvPr/>
          </p:nvSpPr>
          <p:spPr bwMode="ltGray">
            <a:xfrm>
              <a:off x="5180" y="3577"/>
              <a:ext cx="304" cy="741"/>
            </a:xfrm>
            <a:custGeom>
              <a:avLst/>
              <a:gdLst>
                <a:gd name="T0" fmla="*/ 280 w 304"/>
                <a:gd name="T1" fmla="*/ 42 h 741"/>
                <a:gd name="T2" fmla="*/ 274 w 304"/>
                <a:gd name="T3" fmla="*/ 42 h 741"/>
                <a:gd name="T4" fmla="*/ 268 w 304"/>
                <a:gd name="T5" fmla="*/ 42 h 741"/>
                <a:gd name="T6" fmla="*/ 256 w 304"/>
                <a:gd name="T7" fmla="*/ 42 h 741"/>
                <a:gd name="T8" fmla="*/ 238 w 304"/>
                <a:gd name="T9" fmla="*/ 48 h 741"/>
                <a:gd name="T10" fmla="*/ 214 w 304"/>
                <a:gd name="T11" fmla="*/ 12 h 741"/>
                <a:gd name="T12" fmla="*/ 196 w 304"/>
                <a:gd name="T13" fmla="*/ 0 h 741"/>
                <a:gd name="T14" fmla="*/ 196 w 304"/>
                <a:gd name="T15" fmla="*/ 0 h 741"/>
                <a:gd name="T16" fmla="*/ 164 w 304"/>
                <a:gd name="T17" fmla="*/ 167 h 741"/>
                <a:gd name="T18" fmla="*/ 144 w 304"/>
                <a:gd name="T19" fmla="*/ 217 h 741"/>
                <a:gd name="T20" fmla="*/ 110 w 304"/>
                <a:gd name="T21" fmla="*/ 281 h 741"/>
                <a:gd name="T22" fmla="*/ 96 w 304"/>
                <a:gd name="T23" fmla="*/ 327 h 741"/>
                <a:gd name="T24" fmla="*/ 124 w 304"/>
                <a:gd name="T25" fmla="*/ 405 h 741"/>
                <a:gd name="T26" fmla="*/ 100 w 304"/>
                <a:gd name="T27" fmla="*/ 463 h 741"/>
                <a:gd name="T28" fmla="*/ 68 w 304"/>
                <a:gd name="T29" fmla="*/ 503 h 741"/>
                <a:gd name="T30" fmla="*/ 30 w 304"/>
                <a:gd name="T31" fmla="*/ 539 h 741"/>
                <a:gd name="T32" fmla="*/ 24 w 304"/>
                <a:gd name="T33" fmla="*/ 613 h 741"/>
                <a:gd name="T34" fmla="*/ 0 w 304"/>
                <a:gd name="T35" fmla="*/ 741 h 741"/>
                <a:gd name="T36" fmla="*/ 202 w 304"/>
                <a:gd name="T37" fmla="*/ 741 h 741"/>
                <a:gd name="T38" fmla="*/ 180 w 304"/>
                <a:gd name="T39" fmla="*/ 639 h 741"/>
                <a:gd name="T40" fmla="*/ 192 w 304"/>
                <a:gd name="T41" fmla="*/ 589 h 741"/>
                <a:gd name="T42" fmla="*/ 178 w 304"/>
                <a:gd name="T43" fmla="*/ 539 h 741"/>
                <a:gd name="T44" fmla="*/ 190 w 304"/>
                <a:gd name="T45" fmla="*/ 499 h 741"/>
                <a:gd name="T46" fmla="*/ 184 w 304"/>
                <a:gd name="T47" fmla="*/ 465 h 741"/>
                <a:gd name="T48" fmla="*/ 192 w 304"/>
                <a:gd name="T49" fmla="*/ 391 h 741"/>
                <a:gd name="T50" fmla="*/ 216 w 304"/>
                <a:gd name="T51" fmla="*/ 313 h 741"/>
                <a:gd name="T52" fmla="*/ 238 w 304"/>
                <a:gd name="T53" fmla="*/ 249 h 741"/>
                <a:gd name="T54" fmla="*/ 268 w 304"/>
                <a:gd name="T55" fmla="*/ 185 h 741"/>
                <a:gd name="T56" fmla="*/ 284 w 304"/>
                <a:gd name="T57" fmla="*/ 159 h 741"/>
                <a:gd name="T58" fmla="*/ 304 w 304"/>
                <a:gd name="T59" fmla="*/ 12 h 741"/>
                <a:gd name="T60" fmla="*/ 298 w 304"/>
                <a:gd name="T61" fmla="*/ 24 h 741"/>
                <a:gd name="T62" fmla="*/ 292 w 304"/>
                <a:gd name="T63" fmla="*/ 30 h 741"/>
                <a:gd name="T64" fmla="*/ 292 w 304"/>
                <a:gd name="T65" fmla="*/ 36 h 741"/>
                <a:gd name="T66" fmla="*/ 286 w 304"/>
                <a:gd name="T67" fmla="*/ 36 h 741"/>
                <a:gd name="T68" fmla="*/ 286 w 304"/>
                <a:gd name="T69" fmla="*/ 42 h 741"/>
                <a:gd name="T70" fmla="*/ 280 w 304"/>
                <a:gd name="T71" fmla="*/ 42 h 741"/>
                <a:gd name="T72" fmla="*/ 280 w 304"/>
                <a:gd name="T73" fmla="*/ 42 h 741"/>
                <a:gd name="T74" fmla="*/ 280 w 304"/>
                <a:gd name="T75" fmla="*/ 42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4" h="741">
                  <a:moveTo>
                    <a:pt x="280" y="42"/>
                  </a:moveTo>
                  <a:lnTo>
                    <a:pt x="274" y="42"/>
                  </a:lnTo>
                  <a:lnTo>
                    <a:pt x="268" y="42"/>
                  </a:lnTo>
                  <a:lnTo>
                    <a:pt x="256" y="42"/>
                  </a:lnTo>
                  <a:lnTo>
                    <a:pt x="238" y="48"/>
                  </a:lnTo>
                  <a:lnTo>
                    <a:pt x="214" y="12"/>
                  </a:lnTo>
                  <a:lnTo>
                    <a:pt x="196" y="0"/>
                  </a:lnTo>
                  <a:lnTo>
                    <a:pt x="196" y="0"/>
                  </a:lnTo>
                  <a:lnTo>
                    <a:pt x="164" y="167"/>
                  </a:lnTo>
                  <a:lnTo>
                    <a:pt x="144" y="217"/>
                  </a:lnTo>
                  <a:lnTo>
                    <a:pt x="110" y="281"/>
                  </a:lnTo>
                  <a:lnTo>
                    <a:pt x="96" y="327"/>
                  </a:lnTo>
                  <a:lnTo>
                    <a:pt x="124" y="405"/>
                  </a:lnTo>
                  <a:lnTo>
                    <a:pt x="100" y="463"/>
                  </a:lnTo>
                  <a:lnTo>
                    <a:pt x="68" y="503"/>
                  </a:lnTo>
                  <a:lnTo>
                    <a:pt x="30" y="539"/>
                  </a:lnTo>
                  <a:lnTo>
                    <a:pt x="24" y="613"/>
                  </a:lnTo>
                  <a:lnTo>
                    <a:pt x="0" y="741"/>
                  </a:lnTo>
                  <a:lnTo>
                    <a:pt x="202" y="741"/>
                  </a:lnTo>
                  <a:lnTo>
                    <a:pt x="180" y="639"/>
                  </a:lnTo>
                  <a:lnTo>
                    <a:pt x="192" y="589"/>
                  </a:lnTo>
                  <a:lnTo>
                    <a:pt x="178" y="539"/>
                  </a:lnTo>
                  <a:lnTo>
                    <a:pt x="190" y="499"/>
                  </a:lnTo>
                  <a:lnTo>
                    <a:pt x="184" y="465"/>
                  </a:lnTo>
                  <a:lnTo>
                    <a:pt x="192" y="391"/>
                  </a:lnTo>
                  <a:lnTo>
                    <a:pt x="216" y="313"/>
                  </a:lnTo>
                  <a:lnTo>
                    <a:pt x="238" y="249"/>
                  </a:lnTo>
                  <a:lnTo>
                    <a:pt x="268" y="185"/>
                  </a:lnTo>
                  <a:lnTo>
                    <a:pt x="284" y="159"/>
                  </a:lnTo>
                  <a:lnTo>
                    <a:pt x="304" y="12"/>
                  </a:lnTo>
                  <a:lnTo>
                    <a:pt x="298" y="24"/>
                  </a:lnTo>
                  <a:lnTo>
                    <a:pt x="292" y="30"/>
                  </a:lnTo>
                  <a:lnTo>
                    <a:pt x="292" y="36"/>
                  </a:lnTo>
                  <a:lnTo>
                    <a:pt x="286" y="36"/>
                  </a:lnTo>
                  <a:lnTo>
                    <a:pt x="286" y="42"/>
                  </a:lnTo>
                  <a:lnTo>
                    <a:pt x="280" y="42"/>
                  </a:lnTo>
                  <a:lnTo>
                    <a:pt x="280" y="42"/>
                  </a:lnTo>
                  <a:lnTo>
                    <a:pt x="280" y="4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3" name="Freeform 7">
              <a:extLst>
                <a:ext uri="{FF2B5EF4-FFF2-40B4-BE49-F238E27FC236}">
                  <a16:creationId xmlns:a16="http://schemas.microsoft.com/office/drawing/2014/main" id="{27D9AFF5-DCE7-4685-A25E-A53C3D089D6B}"/>
                </a:ext>
              </a:extLst>
            </p:cNvPr>
            <p:cNvSpPr>
              <a:spLocks/>
            </p:cNvSpPr>
            <p:nvPr/>
          </p:nvSpPr>
          <p:spPr bwMode="ltGray">
            <a:xfrm>
              <a:off x="4918" y="3553"/>
              <a:ext cx="314" cy="767"/>
            </a:xfrm>
            <a:custGeom>
              <a:avLst/>
              <a:gdLst>
                <a:gd name="T0" fmla="*/ 284 w 314"/>
                <a:gd name="T1" fmla="*/ 6 h 767"/>
                <a:gd name="T2" fmla="*/ 278 w 314"/>
                <a:gd name="T3" fmla="*/ 6 h 767"/>
                <a:gd name="T4" fmla="*/ 272 w 314"/>
                <a:gd name="T5" fmla="*/ 12 h 767"/>
                <a:gd name="T6" fmla="*/ 254 w 314"/>
                <a:gd name="T7" fmla="*/ 18 h 767"/>
                <a:gd name="T8" fmla="*/ 230 w 314"/>
                <a:gd name="T9" fmla="*/ 24 h 767"/>
                <a:gd name="T10" fmla="*/ 206 w 314"/>
                <a:gd name="T11" fmla="*/ 42 h 767"/>
                <a:gd name="T12" fmla="*/ 188 w 314"/>
                <a:gd name="T13" fmla="*/ 48 h 767"/>
                <a:gd name="T14" fmla="*/ 176 w 314"/>
                <a:gd name="T15" fmla="*/ 54 h 767"/>
                <a:gd name="T16" fmla="*/ 170 w 314"/>
                <a:gd name="T17" fmla="*/ 54 h 767"/>
                <a:gd name="T18" fmla="*/ 150 w 314"/>
                <a:gd name="T19" fmla="*/ 169 h 767"/>
                <a:gd name="T20" fmla="*/ 110 w 314"/>
                <a:gd name="T21" fmla="*/ 225 h 767"/>
                <a:gd name="T22" fmla="*/ 54 w 314"/>
                <a:gd name="T23" fmla="*/ 383 h 767"/>
                <a:gd name="T24" fmla="*/ 82 w 314"/>
                <a:gd name="T25" fmla="*/ 555 h 767"/>
                <a:gd name="T26" fmla="*/ 40 w 314"/>
                <a:gd name="T27" fmla="*/ 679 h 767"/>
                <a:gd name="T28" fmla="*/ 0 w 314"/>
                <a:gd name="T29" fmla="*/ 767 h 767"/>
                <a:gd name="T30" fmla="*/ 108 w 314"/>
                <a:gd name="T31" fmla="*/ 767 h 767"/>
                <a:gd name="T32" fmla="*/ 120 w 314"/>
                <a:gd name="T33" fmla="*/ 611 h 767"/>
                <a:gd name="T34" fmla="*/ 148 w 314"/>
                <a:gd name="T35" fmla="*/ 499 h 767"/>
                <a:gd name="T36" fmla="*/ 160 w 314"/>
                <a:gd name="T37" fmla="*/ 367 h 767"/>
                <a:gd name="T38" fmla="*/ 218 w 314"/>
                <a:gd name="T39" fmla="*/ 327 h 767"/>
                <a:gd name="T40" fmla="*/ 238 w 314"/>
                <a:gd name="T41" fmla="*/ 221 h 767"/>
                <a:gd name="T42" fmla="*/ 296 w 314"/>
                <a:gd name="T43" fmla="*/ 135 h 767"/>
                <a:gd name="T44" fmla="*/ 314 w 314"/>
                <a:gd name="T45" fmla="*/ 0 h 767"/>
                <a:gd name="T46" fmla="*/ 302 w 314"/>
                <a:gd name="T47" fmla="*/ 0 h 767"/>
                <a:gd name="T48" fmla="*/ 296 w 314"/>
                <a:gd name="T49" fmla="*/ 0 h 767"/>
                <a:gd name="T50" fmla="*/ 290 w 314"/>
                <a:gd name="T51" fmla="*/ 0 h 767"/>
                <a:gd name="T52" fmla="*/ 284 w 314"/>
                <a:gd name="T53" fmla="*/ 6 h 767"/>
                <a:gd name="T54" fmla="*/ 284 w 314"/>
                <a:gd name="T55" fmla="*/ 6 h 767"/>
                <a:gd name="T56" fmla="*/ 284 w 314"/>
                <a:gd name="T57" fmla="*/ 6 h 767"/>
                <a:gd name="T58" fmla="*/ 284 w 314"/>
                <a:gd name="T59" fmla="*/ 6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4" h="767">
                  <a:moveTo>
                    <a:pt x="284" y="6"/>
                  </a:moveTo>
                  <a:lnTo>
                    <a:pt x="278" y="6"/>
                  </a:lnTo>
                  <a:lnTo>
                    <a:pt x="272" y="12"/>
                  </a:lnTo>
                  <a:lnTo>
                    <a:pt x="254" y="18"/>
                  </a:lnTo>
                  <a:lnTo>
                    <a:pt x="230" y="24"/>
                  </a:lnTo>
                  <a:lnTo>
                    <a:pt x="206" y="42"/>
                  </a:lnTo>
                  <a:lnTo>
                    <a:pt x="188" y="48"/>
                  </a:lnTo>
                  <a:lnTo>
                    <a:pt x="176" y="54"/>
                  </a:lnTo>
                  <a:lnTo>
                    <a:pt x="170" y="54"/>
                  </a:lnTo>
                  <a:lnTo>
                    <a:pt x="150" y="169"/>
                  </a:lnTo>
                  <a:lnTo>
                    <a:pt x="110" y="225"/>
                  </a:lnTo>
                  <a:lnTo>
                    <a:pt x="54" y="383"/>
                  </a:lnTo>
                  <a:lnTo>
                    <a:pt x="82" y="555"/>
                  </a:lnTo>
                  <a:lnTo>
                    <a:pt x="40" y="679"/>
                  </a:lnTo>
                  <a:lnTo>
                    <a:pt x="0" y="767"/>
                  </a:lnTo>
                  <a:lnTo>
                    <a:pt x="108" y="767"/>
                  </a:lnTo>
                  <a:lnTo>
                    <a:pt x="120" y="611"/>
                  </a:lnTo>
                  <a:lnTo>
                    <a:pt x="148" y="499"/>
                  </a:lnTo>
                  <a:lnTo>
                    <a:pt x="160" y="367"/>
                  </a:lnTo>
                  <a:lnTo>
                    <a:pt x="218" y="327"/>
                  </a:lnTo>
                  <a:lnTo>
                    <a:pt x="238" y="221"/>
                  </a:lnTo>
                  <a:lnTo>
                    <a:pt x="296" y="135"/>
                  </a:lnTo>
                  <a:lnTo>
                    <a:pt x="314" y="0"/>
                  </a:lnTo>
                  <a:lnTo>
                    <a:pt x="302" y="0"/>
                  </a:lnTo>
                  <a:lnTo>
                    <a:pt x="296" y="0"/>
                  </a:lnTo>
                  <a:lnTo>
                    <a:pt x="290" y="0"/>
                  </a:lnTo>
                  <a:lnTo>
                    <a:pt x="284" y="6"/>
                  </a:lnTo>
                  <a:lnTo>
                    <a:pt x="284" y="6"/>
                  </a:lnTo>
                  <a:lnTo>
                    <a:pt x="284" y="6"/>
                  </a:lnTo>
                  <a:lnTo>
                    <a:pt x="284" y="6"/>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4" name="Freeform 8">
              <a:extLst>
                <a:ext uri="{FF2B5EF4-FFF2-40B4-BE49-F238E27FC236}">
                  <a16:creationId xmlns:a16="http://schemas.microsoft.com/office/drawing/2014/main" id="{22224094-1098-4FEC-85CD-8C3ED4467A7B}"/>
                </a:ext>
              </a:extLst>
            </p:cNvPr>
            <p:cNvSpPr>
              <a:spLocks/>
            </p:cNvSpPr>
            <p:nvPr/>
          </p:nvSpPr>
          <p:spPr bwMode="ltGray">
            <a:xfrm>
              <a:off x="4700" y="3697"/>
              <a:ext cx="275" cy="623"/>
            </a:xfrm>
            <a:custGeom>
              <a:avLst/>
              <a:gdLst>
                <a:gd name="T0" fmla="*/ 257 w 275"/>
                <a:gd name="T1" fmla="*/ 12 h 623"/>
                <a:gd name="T2" fmla="*/ 239 w 275"/>
                <a:gd name="T3" fmla="*/ 6 h 623"/>
                <a:gd name="T4" fmla="*/ 203 w 275"/>
                <a:gd name="T5" fmla="*/ 6 h 623"/>
                <a:gd name="T6" fmla="*/ 203 w 275"/>
                <a:gd name="T7" fmla="*/ 6 h 623"/>
                <a:gd name="T8" fmla="*/ 197 w 275"/>
                <a:gd name="T9" fmla="*/ 6 h 623"/>
                <a:gd name="T10" fmla="*/ 185 w 275"/>
                <a:gd name="T11" fmla="*/ 0 h 623"/>
                <a:gd name="T12" fmla="*/ 173 w 275"/>
                <a:gd name="T13" fmla="*/ 0 h 623"/>
                <a:gd name="T14" fmla="*/ 166 w 275"/>
                <a:gd name="T15" fmla="*/ 0 h 623"/>
                <a:gd name="T16" fmla="*/ 160 w 275"/>
                <a:gd name="T17" fmla="*/ 0 h 623"/>
                <a:gd name="T18" fmla="*/ 144 w 275"/>
                <a:gd name="T19" fmla="*/ 117 h 623"/>
                <a:gd name="T20" fmla="*/ 128 w 275"/>
                <a:gd name="T21" fmla="*/ 185 h 623"/>
                <a:gd name="T22" fmla="*/ 58 w 275"/>
                <a:gd name="T23" fmla="*/ 299 h 623"/>
                <a:gd name="T24" fmla="*/ 54 w 275"/>
                <a:gd name="T25" fmla="*/ 441 h 623"/>
                <a:gd name="T26" fmla="*/ 24 w 275"/>
                <a:gd name="T27" fmla="*/ 523 h 623"/>
                <a:gd name="T28" fmla="*/ 0 w 275"/>
                <a:gd name="T29" fmla="*/ 623 h 623"/>
                <a:gd name="T30" fmla="*/ 78 w 275"/>
                <a:gd name="T31" fmla="*/ 623 h 623"/>
                <a:gd name="T32" fmla="*/ 92 w 275"/>
                <a:gd name="T33" fmla="*/ 555 h 623"/>
                <a:gd name="T34" fmla="*/ 134 w 275"/>
                <a:gd name="T35" fmla="*/ 447 h 623"/>
                <a:gd name="T36" fmla="*/ 158 w 275"/>
                <a:gd name="T37" fmla="*/ 315 h 623"/>
                <a:gd name="T38" fmla="*/ 184 w 275"/>
                <a:gd name="T39" fmla="*/ 257 h 623"/>
                <a:gd name="T40" fmla="*/ 216 w 275"/>
                <a:gd name="T41" fmla="*/ 211 h 623"/>
                <a:gd name="T42" fmla="*/ 222 w 275"/>
                <a:gd name="T43" fmla="*/ 145 h 623"/>
                <a:gd name="T44" fmla="*/ 240 w 275"/>
                <a:gd name="T45" fmla="*/ 111 h 623"/>
                <a:gd name="T46" fmla="*/ 262 w 275"/>
                <a:gd name="T47" fmla="*/ 79 h 623"/>
                <a:gd name="T48" fmla="*/ 275 w 275"/>
                <a:gd name="T49" fmla="*/ 6 h 623"/>
                <a:gd name="T50" fmla="*/ 263 w 275"/>
                <a:gd name="T51" fmla="*/ 12 h 623"/>
                <a:gd name="T52" fmla="*/ 257 w 275"/>
                <a:gd name="T53" fmla="*/ 12 h 623"/>
                <a:gd name="T54" fmla="*/ 257 w 275"/>
                <a:gd name="T55" fmla="*/ 12 h 623"/>
                <a:gd name="T56" fmla="*/ 257 w 275"/>
                <a:gd name="T57" fmla="*/ 12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5" h="623">
                  <a:moveTo>
                    <a:pt x="257" y="12"/>
                  </a:moveTo>
                  <a:lnTo>
                    <a:pt x="239" y="6"/>
                  </a:lnTo>
                  <a:lnTo>
                    <a:pt x="203" y="6"/>
                  </a:lnTo>
                  <a:lnTo>
                    <a:pt x="203" y="6"/>
                  </a:lnTo>
                  <a:lnTo>
                    <a:pt x="197" y="6"/>
                  </a:lnTo>
                  <a:lnTo>
                    <a:pt x="185" y="0"/>
                  </a:lnTo>
                  <a:lnTo>
                    <a:pt x="173" y="0"/>
                  </a:lnTo>
                  <a:lnTo>
                    <a:pt x="166" y="0"/>
                  </a:lnTo>
                  <a:lnTo>
                    <a:pt x="160" y="0"/>
                  </a:lnTo>
                  <a:lnTo>
                    <a:pt x="144" y="117"/>
                  </a:lnTo>
                  <a:lnTo>
                    <a:pt x="128" y="185"/>
                  </a:lnTo>
                  <a:lnTo>
                    <a:pt x="58" y="299"/>
                  </a:lnTo>
                  <a:lnTo>
                    <a:pt x="54" y="441"/>
                  </a:lnTo>
                  <a:lnTo>
                    <a:pt x="24" y="523"/>
                  </a:lnTo>
                  <a:lnTo>
                    <a:pt x="0" y="623"/>
                  </a:lnTo>
                  <a:lnTo>
                    <a:pt x="78" y="623"/>
                  </a:lnTo>
                  <a:lnTo>
                    <a:pt x="92" y="555"/>
                  </a:lnTo>
                  <a:lnTo>
                    <a:pt x="134" y="447"/>
                  </a:lnTo>
                  <a:lnTo>
                    <a:pt x="158" y="315"/>
                  </a:lnTo>
                  <a:lnTo>
                    <a:pt x="184" y="257"/>
                  </a:lnTo>
                  <a:lnTo>
                    <a:pt x="216" y="211"/>
                  </a:lnTo>
                  <a:lnTo>
                    <a:pt x="222" y="145"/>
                  </a:lnTo>
                  <a:lnTo>
                    <a:pt x="240" y="111"/>
                  </a:lnTo>
                  <a:lnTo>
                    <a:pt x="262" y="79"/>
                  </a:lnTo>
                  <a:lnTo>
                    <a:pt x="275" y="6"/>
                  </a:lnTo>
                  <a:lnTo>
                    <a:pt x="263" y="12"/>
                  </a:lnTo>
                  <a:lnTo>
                    <a:pt x="257" y="12"/>
                  </a:lnTo>
                  <a:lnTo>
                    <a:pt x="257" y="12"/>
                  </a:lnTo>
                  <a:lnTo>
                    <a:pt x="257"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5" name="Freeform 9">
              <a:extLst>
                <a:ext uri="{FF2B5EF4-FFF2-40B4-BE49-F238E27FC236}">
                  <a16:creationId xmlns:a16="http://schemas.microsoft.com/office/drawing/2014/main" id="{21B10837-A330-4C40-8003-567909FD02AA}"/>
                </a:ext>
              </a:extLst>
            </p:cNvPr>
            <p:cNvSpPr>
              <a:spLocks/>
            </p:cNvSpPr>
            <p:nvPr/>
          </p:nvSpPr>
          <p:spPr bwMode="ltGray">
            <a:xfrm>
              <a:off x="4522" y="3709"/>
              <a:ext cx="213" cy="611"/>
            </a:xfrm>
            <a:custGeom>
              <a:avLst/>
              <a:gdLst>
                <a:gd name="T0" fmla="*/ 171 w 213"/>
                <a:gd name="T1" fmla="*/ 12 h 611"/>
                <a:gd name="T2" fmla="*/ 159 w 213"/>
                <a:gd name="T3" fmla="*/ 24 h 611"/>
                <a:gd name="T4" fmla="*/ 153 w 213"/>
                <a:gd name="T5" fmla="*/ 36 h 611"/>
                <a:gd name="T6" fmla="*/ 128 w 213"/>
                <a:gd name="T7" fmla="*/ 60 h 611"/>
                <a:gd name="T8" fmla="*/ 110 w 213"/>
                <a:gd name="T9" fmla="*/ 83 h 611"/>
                <a:gd name="T10" fmla="*/ 86 w 213"/>
                <a:gd name="T11" fmla="*/ 119 h 611"/>
                <a:gd name="T12" fmla="*/ 68 w 213"/>
                <a:gd name="T13" fmla="*/ 167 h 611"/>
                <a:gd name="T14" fmla="*/ 68 w 213"/>
                <a:gd name="T15" fmla="*/ 221 h 611"/>
                <a:gd name="T16" fmla="*/ 68 w 213"/>
                <a:gd name="T17" fmla="*/ 227 h 611"/>
                <a:gd name="T18" fmla="*/ 68 w 213"/>
                <a:gd name="T19" fmla="*/ 233 h 611"/>
                <a:gd name="T20" fmla="*/ 68 w 213"/>
                <a:gd name="T21" fmla="*/ 239 h 611"/>
                <a:gd name="T22" fmla="*/ 68 w 213"/>
                <a:gd name="T23" fmla="*/ 245 h 611"/>
                <a:gd name="T24" fmla="*/ 68 w 213"/>
                <a:gd name="T25" fmla="*/ 251 h 611"/>
                <a:gd name="T26" fmla="*/ 68 w 213"/>
                <a:gd name="T27" fmla="*/ 251 h 611"/>
                <a:gd name="T28" fmla="*/ 68 w 213"/>
                <a:gd name="T29" fmla="*/ 257 h 611"/>
                <a:gd name="T30" fmla="*/ 68 w 213"/>
                <a:gd name="T31" fmla="*/ 269 h 611"/>
                <a:gd name="T32" fmla="*/ 74 w 213"/>
                <a:gd name="T33" fmla="*/ 287 h 611"/>
                <a:gd name="T34" fmla="*/ 80 w 213"/>
                <a:gd name="T35" fmla="*/ 305 h 611"/>
                <a:gd name="T36" fmla="*/ 86 w 213"/>
                <a:gd name="T37" fmla="*/ 311 h 611"/>
                <a:gd name="T38" fmla="*/ 86 w 213"/>
                <a:gd name="T39" fmla="*/ 311 h 611"/>
                <a:gd name="T40" fmla="*/ 92 w 213"/>
                <a:gd name="T41" fmla="*/ 317 h 611"/>
                <a:gd name="T42" fmla="*/ 92 w 213"/>
                <a:gd name="T43" fmla="*/ 323 h 611"/>
                <a:gd name="T44" fmla="*/ 92 w 213"/>
                <a:gd name="T45" fmla="*/ 323 h 611"/>
                <a:gd name="T46" fmla="*/ 24 w 213"/>
                <a:gd name="T47" fmla="*/ 437 h 611"/>
                <a:gd name="T48" fmla="*/ 18 w 213"/>
                <a:gd name="T49" fmla="*/ 471 h 611"/>
                <a:gd name="T50" fmla="*/ 0 w 213"/>
                <a:gd name="T51" fmla="*/ 547 h 611"/>
                <a:gd name="T52" fmla="*/ 50 w 213"/>
                <a:gd name="T53" fmla="*/ 611 h 611"/>
                <a:gd name="T54" fmla="*/ 114 w 213"/>
                <a:gd name="T55" fmla="*/ 611 h 611"/>
                <a:gd name="T56" fmla="*/ 104 w 213"/>
                <a:gd name="T57" fmla="*/ 555 h 611"/>
                <a:gd name="T58" fmla="*/ 120 w 213"/>
                <a:gd name="T59" fmla="*/ 515 h 611"/>
                <a:gd name="T60" fmla="*/ 150 w 213"/>
                <a:gd name="T61" fmla="*/ 449 h 611"/>
                <a:gd name="T62" fmla="*/ 166 w 213"/>
                <a:gd name="T63" fmla="*/ 377 h 611"/>
                <a:gd name="T64" fmla="*/ 156 w 213"/>
                <a:gd name="T65" fmla="*/ 295 h 611"/>
                <a:gd name="T66" fmla="*/ 170 w 213"/>
                <a:gd name="T67" fmla="*/ 203 h 611"/>
                <a:gd name="T68" fmla="*/ 212 w 213"/>
                <a:gd name="T69" fmla="*/ 95 h 611"/>
                <a:gd name="T70" fmla="*/ 213 w 213"/>
                <a:gd name="T71" fmla="*/ 0 h 611"/>
                <a:gd name="T72" fmla="*/ 207 w 213"/>
                <a:gd name="T73" fmla="*/ 0 h 611"/>
                <a:gd name="T74" fmla="*/ 201 w 213"/>
                <a:gd name="T75" fmla="*/ 0 h 611"/>
                <a:gd name="T76" fmla="*/ 195 w 213"/>
                <a:gd name="T77" fmla="*/ 0 h 611"/>
                <a:gd name="T78" fmla="*/ 189 w 213"/>
                <a:gd name="T79" fmla="*/ 0 h 611"/>
                <a:gd name="T80" fmla="*/ 183 w 213"/>
                <a:gd name="T81" fmla="*/ 6 h 611"/>
                <a:gd name="T82" fmla="*/ 177 w 213"/>
                <a:gd name="T83" fmla="*/ 6 h 611"/>
                <a:gd name="T84" fmla="*/ 171 w 213"/>
                <a:gd name="T85" fmla="*/ 12 h 611"/>
                <a:gd name="T86" fmla="*/ 171 w 213"/>
                <a:gd name="T87" fmla="*/ 12 h 611"/>
                <a:gd name="T88" fmla="*/ 171 w 213"/>
                <a:gd name="T89" fmla="*/ 12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3" h="611">
                  <a:moveTo>
                    <a:pt x="171" y="12"/>
                  </a:moveTo>
                  <a:lnTo>
                    <a:pt x="159" y="24"/>
                  </a:lnTo>
                  <a:lnTo>
                    <a:pt x="153" y="36"/>
                  </a:lnTo>
                  <a:lnTo>
                    <a:pt x="128" y="60"/>
                  </a:lnTo>
                  <a:lnTo>
                    <a:pt x="110" y="83"/>
                  </a:lnTo>
                  <a:lnTo>
                    <a:pt x="86" y="119"/>
                  </a:lnTo>
                  <a:lnTo>
                    <a:pt x="68" y="167"/>
                  </a:lnTo>
                  <a:lnTo>
                    <a:pt x="68" y="221"/>
                  </a:lnTo>
                  <a:lnTo>
                    <a:pt x="68" y="227"/>
                  </a:lnTo>
                  <a:lnTo>
                    <a:pt x="68" y="233"/>
                  </a:lnTo>
                  <a:lnTo>
                    <a:pt x="68" y="239"/>
                  </a:lnTo>
                  <a:lnTo>
                    <a:pt x="68" y="245"/>
                  </a:lnTo>
                  <a:lnTo>
                    <a:pt x="68" y="251"/>
                  </a:lnTo>
                  <a:lnTo>
                    <a:pt x="68" y="251"/>
                  </a:lnTo>
                  <a:lnTo>
                    <a:pt x="68" y="257"/>
                  </a:lnTo>
                  <a:lnTo>
                    <a:pt x="68" y="269"/>
                  </a:lnTo>
                  <a:lnTo>
                    <a:pt x="74" y="287"/>
                  </a:lnTo>
                  <a:lnTo>
                    <a:pt x="80" y="305"/>
                  </a:lnTo>
                  <a:lnTo>
                    <a:pt x="86" y="311"/>
                  </a:lnTo>
                  <a:lnTo>
                    <a:pt x="86" y="311"/>
                  </a:lnTo>
                  <a:lnTo>
                    <a:pt x="92" y="317"/>
                  </a:lnTo>
                  <a:lnTo>
                    <a:pt x="92" y="323"/>
                  </a:lnTo>
                  <a:lnTo>
                    <a:pt x="92" y="323"/>
                  </a:lnTo>
                  <a:lnTo>
                    <a:pt x="24" y="437"/>
                  </a:lnTo>
                  <a:lnTo>
                    <a:pt x="18" y="471"/>
                  </a:lnTo>
                  <a:lnTo>
                    <a:pt x="0" y="547"/>
                  </a:lnTo>
                  <a:lnTo>
                    <a:pt x="50" y="611"/>
                  </a:lnTo>
                  <a:lnTo>
                    <a:pt x="114" y="611"/>
                  </a:lnTo>
                  <a:lnTo>
                    <a:pt x="104" y="555"/>
                  </a:lnTo>
                  <a:lnTo>
                    <a:pt x="120" y="515"/>
                  </a:lnTo>
                  <a:lnTo>
                    <a:pt x="150" y="449"/>
                  </a:lnTo>
                  <a:lnTo>
                    <a:pt x="166" y="377"/>
                  </a:lnTo>
                  <a:lnTo>
                    <a:pt x="156" y="295"/>
                  </a:lnTo>
                  <a:lnTo>
                    <a:pt x="170" y="203"/>
                  </a:lnTo>
                  <a:lnTo>
                    <a:pt x="212" y="95"/>
                  </a:lnTo>
                  <a:lnTo>
                    <a:pt x="213" y="0"/>
                  </a:lnTo>
                  <a:lnTo>
                    <a:pt x="207" y="0"/>
                  </a:lnTo>
                  <a:lnTo>
                    <a:pt x="201" y="0"/>
                  </a:lnTo>
                  <a:lnTo>
                    <a:pt x="195" y="0"/>
                  </a:lnTo>
                  <a:lnTo>
                    <a:pt x="189" y="0"/>
                  </a:lnTo>
                  <a:lnTo>
                    <a:pt x="183" y="6"/>
                  </a:lnTo>
                  <a:lnTo>
                    <a:pt x="177" y="6"/>
                  </a:lnTo>
                  <a:lnTo>
                    <a:pt x="171" y="12"/>
                  </a:lnTo>
                  <a:lnTo>
                    <a:pt x="171" y="12"/>
                  </a:lnTo>
                  <a:lnTo>
                    <a:pt x="171"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6" name="Freeform 10">
              <a:extLst>
                <a:ext uri="{FF2B5EF4-FFF2-40B4-BE49-F238E27FC236}">
                  <a16:creationId xmlns:a16="http://schemas.microsoft.com/office/drawing/2014/main" id="{16C0DD60-4BFB-4F8E-AED6-AA1653F58DBA}"/>
                </a:ext>
              </a:extLst>
            </p:cNvPr>
            <p:cNvSpPr>
              <a:spLocks/>
            </p:cNvSpPr>
            <p:nvPr/>
          </p:nvSpPr>
          <p:spPr bwMode="ltGray">
            <a:xfrm>
              <a:off x="4292" y="3936"/>
              <a:ext cx="167" cy="384"/>
            </a:xfrm>
            <a:custGeom>
              <a:avLst/>
              <a:gdLst>
                <a:gd name="T0" fmla="*/ 149 w 167"/>
                <a:gd name="T1" fmla="*/ 60 h 384"/>
                <a:gd name="T2" fmla="*/ 119 w 167"/>
                <a:gd name="T3" fmla="*/ 30 h 384"/>
                <a:gd name="T4" fmla="*/ 89 w 167"/>
                <a:gd name="T5" fmla="*/ 12 h 384"/>
                <a:gd name="T6" fmla="*/ 59 w 167"/>
                <a:gd name="T7" fmla="*/ 0 h 384"/>
                <a:gd name="T8" fmla="*/ 54 w 167"/>
                <a:gd name="T9" fmla="*/ 70 h 384"/>
                <a:gd name="T10" fmla="*/ 46 w 167"/>
                <a:gd name="T11" fmla="*/ 112 h 384"/>
                <a:gd name="T12" fmla="*/ 52 w 167"/>
                <a:gd name="T13" fmla="*/ 168 h 384"/>
                <a:gd name="T14" fmla="*/ 24 w 167"/>
                <a:gd name="T15" fmla="*/ 194 h 384"/>
                <a:gd name="T16" fmla="*/ 16 w 167"/>
                <a:gd name="T17" fmla="*/ 258 h 384"/>
                <a:gd name="T18" fmla="*/ 2 w 167"/>
                <a:gd name="T19" fmla="*/ 300 h 384"/>
                <a:gd name="T20" fmla="*/ 0 w 167"/>
                <a:gd name="T21" fmla="*/ 352 h 384"/>
                <a:gd name="T22" fmla="*/ 47 w 167"/>
                <a:gd name="T23" fmla="*/ 384 h 384"/>
                <a:gd name="T24" fmla="*/ 149 w 167"/>
                <a:gd name="T25" fmla="*/ 384 h 384"/>
                <a:gd name="T26" fmla="*/ 134 w 167"/>
                <a:gd name="T27" fmla="*/ 350 h 384"/>
                <a:gd name="T28" fmla="*/ 104 w 167"/>
                <a:gd name="T29" fmla="*/ 324 h 384"/>
                <a:gd name="T30" fmla="*/ 138 w 167"/>
                <a:gd name="T31" fmla="*/ 274 h 384"/>
                <a:gd name="T32" fmla="*/ 122 w 167"/>
                <a:gd name="T33" fmla="*/ 220 h 384"/>
                <a:gd name="T34" fmla="*/ 132 w 167"/>
                <a:gd name="T35" fmla="*/ 186 h 384"/>
                <a:gd name="T36" fmla="*/ 140 w 167"/>
                <a:gd name="T37" fmla="*/ 154 h 384"/>
                <a:gd name="T38" fmla="*/ 167 w 167"/>
                <a:gd name="T39" fmla="*/ 90 h 384"/>
                <a:gd name="T40" fmla="*/ 149 w 167"/>
                <a:gd name="T41" fmla="*/ 60 h 384"/>
                <a:gd name="T42" fmla="*/ 149 w 167"/>
                <a:gd name="T43" fmla="*/ 60 h 384"/>
                <a:gd name="T44" fmla="*/ 149 w 167"/>
                <a:gd name="T45" fmla="*/ 6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7" h="384">
                  <a:moveTo>
                    <a:pt x="149" y="60"/>
                  </a:moveTo>
                  <a:lnTo>
                    <a:pt x="119" y="30"/>
                  </a:lnTo>
                  <a:lnTo>
                    <a:pt x="89" y="12"/>
                  </a:lnTo>
                  <a:lnTo>
                    <a:pt x="59" y="0"/>
                  </a:lnTo>
                  <a:lnTo>
                    <a:pt x="54" y="70"/>
                  </a:lnTo>
                  <a:lnTo>
                    <a:pt x="46" y="112"/>
                  </a:lnTo>
                  <a:lnTo>
                    <a:pt x="52" y="168"/>
                  </a:lnTo>
                  <a:lnTo>
                    <a:pt x="24" y="194"/>
                  </a:lnTo>
                  <a:lnTo>
                    <a:pt x="16" y="258"/>
                  </a:lnTo>
                  <a:lnTo>
                    <a:pt x="2" y="300"/>
                  </a:lnTo>
                  <a:lnTo>
                    <a:pt x="0" y="352"/>
                  </a:lnTo>
                  <a:lnTo>
                    <a:pt x="47" y="384"/>
                  </a:lnTo>
                  <a:lnTo>
                    <a:pt x="149" y="384"/>
                  </a:lnTo>
                  <a:lnTo>
                    <a:pt x="134" y="350"/>
                  </a:lnTo>
                  <a:lnTo>
                    <a:pt x="104" y="324"/>
                  </a:lnTo>
                  <a:lnTo>
                    <a:pt x="138" y="274"/>
                  </a:lnTo>
                  <a:lnTo>
                    <a:pt x="122" y="220"/>
                  </a:lnTo>
                  <a:lnTo>
                    <a:pt x="132" y="186"/>
                  </a:lnTo>
                  <a:lnTo>
                    <a:pt x="140" y="154"/>
                  </a:lnTo>
                  <a:lnTo>
                    <a:pt x="167" y="90"/>
                  </a:lnTo>
                  <a:lnTo>
                    <a:pt x="149" y="60"/>
                  </a:lnTo>
                  <a:lnTo>
                    <a:pt x="149" y="60"/>
                  </a:lnTo>
                  <a:lnTo>
                    <a:pt x="149" y="6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7" name="Freeform 11">
              <a:extLst>
                <a:ext uri="{FF2B5EF4-FFF2-40B4-BE49-F238E27FC236}">
                  <a16:creationId xmlns:a16="http://schemas.microsoft.com/office/drawing/2014/main" id="{5D2FF510-CBBB-433C-B2B5-1CB1EAF60BFA}"/>
                </a:ext>
              </a:extLst>
            </p:cNvPr>
            <p:cNvSpPr>
              <a:spLocks/>
            </p:cNvSpPr>
            <p:nvPr/>
          </p:nvSpPr>
          <p:spPr bwMode="ltGray">
            <a:xfrm>
              <a:off x="4100" y="4020"/>
              <a:ext cx="166" cy="300"/>
            </a:xfrm>
            <a:custGeom>
              <a:avLst/>
              <a:gdLst>
                <a:gd name="T0" fmla="*/ 136 w 166"/>
                <a:gd name="T1" fmla="*/ 12 h 300"/>
                <a:gd name="T2" fmla="*/ 100 w 166"/>
                <a:gd name="T3" fmla="*/ 0 h 300"/>
                <a:gd name="T4" fmla="*/ 78 w 166"/>
                <a:gd name="T5" fmla="*/ 64 h 300"/>
                <a:gd name="T6" fmla="*/ 70 w 166"/>
                <a:gd name="T7" fmla="*/ 126 h 300"/>
                <a:gd name="T8" fmla="*/ 46 w 166"/>
                <a:gd name="T9" fmla="*/ 184 h 300"/>
                <a:gd name="T10" fmla="*/ 58 w 166"/>
                <a:gd name="T11" fmla="*/ 232 h 300"/>
                <a:gd name="T12" fmla="*/ 38 w 166"/>
                <a:gd name="T13" fmla="*/ 268 h 300"/>
                <a:gd name="T14" fmla="*/ 0 w 166"/>
                <a:gd name="T15" fmla="*/ 300 h 300"/>
                <a:gd name="T16" fmla="*/ 160 w 166"/>
                <a:gd name="T17" fmla="*/ 300 h 300"/>
                <a:gd name="T18" fmla="*/ 136 w 166"/>
                <a:gd name="T19" fmla="*/ 272 h 300"/>
                <a:gd name="T20" fmla="*/ 98 w 166"/>
                <a:gd name="T21" fmla="*/ 234 h 300"/>
                <a:gd name="T22" fmla="*/ 130 w 166"/>
                <a:gd name="T23" fmla="*/ 188 h 300"/>
                <a:gd name="T24" fmla="*/ 138 w 166"/>
                <a:gd name="T25" fmla="*/ 134 h 300"/>
                <a:gd name="T26" fmla="*/ 144 w 166"/>
                <a:gd name="T27" fmla="*/ 94 h 300"/>
                <a:gd name="T28" fmla="*/ 164 w 166"/>
                <a:gd name="T29" fmla="*/ 60 h 300"/>
                <a:gd name="T30" fmla="*/ 166 w 166"/>
                <a:gd name="T31" fmla="*/ 0 h 300"/>
                <a:gd name="T32" fmla="*/ 136 w 166"/>
                <a:gd name="T33" fmla="*/ 12 h 300"/>
                <a:gd name="T34" fmla="*/ 136 w 166"/>
                <a:gd name="T35" fmla="*/ 12 h 300"/>
                <a:gd name="T36" fmla="*/ 136 w 166"/>
                <a:gd name="T37" fmla="*/ 1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6" h="300">
                  <a:moveTo>
                    <a:pt x="136" y="12"/>
                  </a:moveTo>
                  <a:lnTo>
                    <a:pt x="100" y="0"/>
                  </a:lnTo>
                  <a:lnTo>
                    <a:pt x="78" y="64"/>
                  </a:lnTo>
                  <a:lnTo>
                    <a:pt x="70" y="126"/>
                  </a:lnTo>
                  <a:lnTo>
                    <a:pt x="46" y="184"/>
                  </a:lnTo>
                  <a:lnTo>
                    <a:pt x="58" y="232"/>
                  </a:lnTo>
                  <a:lnTo>
                    <a:pt x="38" y="268"/>
                  </a:lnTo>
                  <a:lnTo>
                    <a:pt x="0" y="300"/>
                  </a:lnTo>
                  <a:lnTo>
                    <a:pt x="160" y="300"/>
                  </a:lnTo>
                  <a:lnTo>
                    <a:pt x="136" y="272"/>
                  </a:lnTo>
                  <a:lnTo>
                    <a:pt x="98" y="234"/>
                  </a:lnTo>
                  <a:lnTo>
                    <a:pt x="130" y="188"/>
                  </a:lnTo>
                  <a:lnTo>
                    <a:pt x="138" y="134"/>
                  </a:lnTo>
                  <a:lnTo>
                    <a:pt x="144" y="94"/>
                  </a:lnTo>
                  <a:lnTo>
                    <a:pt x="164" y="60"/>
                  </a:lnTo>
                  <a:lnTo>
                    <a:pt x="166" y="0"/>
                  </a:lnTo>
                  <a:lnTo>
                    <a:pt x="136" y="12"/>
                  </a:lnTo>
                  <a:lnTo>
                    <a:pt x="136" y="12"/>
                  </a:lnTo>
                  <a:lnTo>
                    <a:pt x="136" y="12"/>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8" name="Freeform 12">
              <a:extLst>
                <a:ext uri="{FF2B5EF4-FFF2-40B4-BE49-F238E27FC236}">
                  <a16:creationId xmlns:a16="http://schemas.microsoft.com/office/drawing/2014/main" id="{5AC046E0-22E2-49E3-A541-264469B8562C}"/>
                </a:ext>
              </a:extLst>
            </p:cNvPr>
            <p:cNvSpPr>
              <a:spLocks/>
            </p:cNvSpPr>
            <p:nvPr/>
          </p:nvSpPr>
          <p:spPr bwMode="ltGray">
            <a:xfrm>
              <a:off x="3910" y="4038"/>
              <a:ext cx="237" cy="282"/>
            </a:xfrm>
            <a:custGeom>
              <a:avLst/>
              <a:gdLst>
                <a:gd name="T0" fmla="*/ 201 w 237"/>
                <a:gd name="T1" fmla="*/ 0 h 282"/>
                <a:gd name="T2" fmla="*/ 183 w 237"/>
                <a:gd name="T3" fmla="*/ 0 h 282"/>
                <a:gd name="T4" fmla="*/ 158 w 237"/>
                <a:gd name="T5" fmla="*/ 50 h 282"/>
                <a:gd name="T6" fmla="*/ 148 w 237"/>
                <a:gd name="T7" fmla="*/ 92 h 282"/>
                <a:gd name="T8" fmla="*/ 120 w 237"/>
                <a:gd name="T9" fmla="*/ 144 h 282"/>
                <a:gd name="T10" fmla="*/ 82 w 237"/>
                <a:gd name="T11" fmla="*/ 182 h 282"/>
                <a:gd name="T12" fmla="*/ 60 w 237"/>
                <a:gd name="T13" fmla="*/ 232 h 282"/>
                <a:gd name="T14" fmla="*/ 0 w 237"/>
                <a:gd name="T15" fmla="*/ 282 h 282"/>
                <a:gd name="T16" fmla="*/ 128 w 237"/>
                <a:gd name="T17" fmla="*/ 282 h 282"/>
                <a:gd name="T18" fmla="*/ 154 w 237"/>
                <a:gd name="T19" fmla="*/ 254 h 282"/>
                <a:gd name="T20" fmla="*/ 158 w 237"/>
                <a:gd name="T21" fmla="*/ 196 h 282"/>
                <a:gd name="T22" fmla="*/ 188 w 237"/>
                <a:gd name="T23" fmla="*/ 148 h 282"/>
                <a:gd name="T24" fmla="*/ 196 w 237"/>
                <a:gd name="T25" fmla="*/ 70 h 282"/>
                <a:gd name="T26" fmla="*/ 237 w 237"/>
                <a:gd name="T27" fmla="*/ 0 h 282"/>
                <a:gd name="T28" fmla="*/ 201 w 237"/>
                <a:gd name="T29" fmla="*/ 0 h 282"/>
                <a:gd name="T30" fmla="*/ 201 w 237"/>
                <a:gd name="T31" fmla="*/ 0 h 282"/>
                <a:gd name="T32" fmla="*/ 201 w 237"/>
                <a:gd name="T3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7" h="282">
                  <a:moveTo>
                    <a:pt x="201" y="0"/>
                  </a:moveTo>
                  <a:lnTo>
                    <a:pt x="183" y="0"/>
                  </a:lnTo>
                  <a:lnTo>
                    <a:pt x="158" y="50"/>
                  </a:lnTo>
                  <a:lnTo>
                    <a:pt x="148" y="92"/>
                  </a:lnTo>
                  <a:lnTo>
                    <a:pt x="120" y="144"/>
                  </a:lnTo>
                  <a:lnTo>
                    <a:pt x="82" y="182"/>
                  </a:lnTo>
                  <a:lnTo>
                    <a:pt x="60" y="232"/>
                  </a:lnTo>
                  <a:lnTo>
                    <a:pt x="0" y="282"/>
                  </a:lnTo>
                  <a:lnTo>
                    <a:pt x="128" y="282"/>
                  </a:lnTo>
                  <a:lnTo>
                    <a:pt x="154" y="254"/>
                  </a:lnTo>
                  <a:lnTo>
                    <a:pt x="158" y="196"/>
                  </a:lnTo>
                  <a:lnTo>
                    <a:pt x="188" y="148"/>
                  </a:lnTo>
                  <a:lnTo>
                    <a:pt x="196" y="70"/>
                  </a:lnTo>
                  <a:lnTo>
                    <a:pt x="237" y="0"/>
                  </a:lnTo>
                  <a:lnTo>
                    <a:pt x="201" y="0"/>
                  </a:lnTo>
                  <a:lnTo>
                    <a:pt x="201" y="0"/>
                  </a:lnTo>
                  <a:lnTo>
                    <a:pt x="201"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69" name="Freeform 13">
              <a:extLst>
                <a:ext uri="{FF2B5EF4-FFF2-40B4-BE49-F238E27FC236}">
                  <a16:creationId xmlns:a16="http://schemas.microsoft.com/office/drawing/2014/main" id="{9F3B0AC5-401F-47EA-BD8F-F4DBBAA72CB6}"/>
                </a:ext>
              </a:extLst>
            </p:cNvPr>
            <p:cNvSpPr>
              <a:spLocks/>
            </p:cNvSpPr>
            <p:nvPr/>
          </p:nvSpPr>
          <p:spPr bwMode="ltGray">
            <a:xfrm>
              <a:off x="3674" y="4086"/>
              <a:ext cx="196" cy="234"/>
            </a:xfrm>
            <a:custGeom>
              <a:avLst/>
              <a:gdLst>
                <a:gd name="T0" fmla="*/ 167 w 196"/>
                <a:gd name="T1" fmla="*/ 54 h 234"/>
                <a:gd name="T2" fmla="*/ 113 w 196"/>
                <a:gd name="T3" fmla="*/ 24 h 234"/>
                <a:gd name="T4" fmla="*/ 83 w 196"/>
                <a:gd name="T5" fmla="*/ 0 h 234"/>
                <a:gd name="T6" fmla="*/ 80 w 196"/>
                <a:gd name="T7" fmla="*/ 62 h 234"/>
                <a:gd name="T8" fmla="*/ 58 w 196"/>
                <a:gd name="T9" fmla="*/ 100 h 234"/>
                <a:gd name="T10" fmla="*/ 54 w 196"/>
                <a:gd name="T11" fmla="*/ 160 h 234"/>
                <a:gd name="T12" fmla="*/ 36 w 196"/>
                <a:gd name="T13" fmla="*/ 202 h 234"/>
                <a:gd name="T14" fmla="*/ 0 w 196"/>
                <a:gd name="T15" fmla="*/ 234 h 234"/>
                <a:gd name="T16" fmla="*/ 146 w 196"/>
                <a:gd name="T17" fmla="*/ 234 h 234"/>
                <a:gd name="T18" fmla="*/ 170 w 196"/>
                <a:gd name="T19" fmla="*/ 198 h 234"/>
                <a:gd name="T20" fmla="*/ 158 w 196"/>
                <a:gd name="T21" fmla="*/ 138 h 234"/>
                <a:gd name="T22" fmla="*/ 196 w 196"/>
                <a:gd name="T23" fmla="*/ 100 h 234"/>
                <a:gd name="T24" fmla="*/ 191 w 196"/>
                <a:gd name="T25" fmla="*/ 54 h 234"/>
                <a:gd name="T26" fmla="*/ 167 w 196"/>
                <a:gd name="T27" fmla="*/ 54 h 234"/>
                <a:gd name="T28" fmla="*/ 167 w 196"/>
                <a:gd name="T29" fmla="*/ 54 h 234"/>
                <a:gd name="T30" fmla="*/ 167 w 196"/>
                <a:gd name="T31" fmla="*/ 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6" h="234">
                  <a:moveTo>
                    <a:pt x="167" y="54"/>
                  </a:moveTo>
                  <a:lnTo>
                    <a:pt x="113" y="24"/>
                  </a:lnTo>
                  <a:lnTo>
                    <a:pt x="83" y="0"/>
                  </a:lnTo>
                  <a:lnTo>
                    <a:pt x="80" y="62"/>
                  </a:lnTo>
                  <a:lnTo>
                    <a:pt x="58" y="100"/>
                  </a:lnTo>
                  <a:lnTo>
                    <a:pt x="54" y="160"/>
                  </a:lnTo>
                  <a:lnTo>
                    <a:pt x="36" y="202"/>
                  </a:lnTo>
                  <a:lnTo>
                    <a:pt x="0" y="234"/>
                  </a:lnTo>
                  <a:lnTo>
                    <a:pt x="146" y="234"/>
                  </a:lnTo>
                  <a:lnTo>
                    <a:pt x="170" y="198"/>
                  </a:lnTo>
                  <a:lnTo>
                    <a:pt x="158" y="138"/>
                  </a:lnTo>
                  <a:lnTo>
                    <a:pt x="196" y="100"/>
                  </a:lnTo>
                  <a:lnTo>
                    <a:pt x="191" y="54"/>
                  </a:lnTo>
                  <a:lnTo>
                    <a:pt x="167" y="54"/>
                  </a:lnTo>
                  <a:lnTo>
                    <a:pt x="167" y="54"/>
                  </a:lnTo>
                  <a:lnTo>
                    <a:pt x="167" y="54"/>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70" name="Freeform 14">
              <a:extLst>
                <a:ext uri="{FF2B5EF4-FFF2-40B4-BE49-F238E27FC236}">
                  <a16:creationId xmlns:a16="http://schemas.microsoft.com/office/drawing/2014/main" id="{66F26EDD-9F67-4A99-BCC2-9C9202D61D68}"/>
                </a:ext>
              </a:extLst>
            </p:cNvPr>
            <p:cNvSpPr>
              <a:spLocks/>
            </p:cNvSpPr>
            <p:nvPr/>
          </p:nvSpPr>
          <p:spPr bwMode="ltGray">
            <a:xfrm>
              <a:off x="3476" y="4068"/>
              <a:ext cx="190" cy="252"/>
            </a:xfrm>
            <a:custGeom>
              <a:avLst/>
              <a:gdLst>
                <a:gd name="T0" fmla="*/ 190 w 190"/>
                <a:gd name="T1" fmla="*/ 0 h 252"/>
                <a:gd name="T2" fmla="*/ 166 w 190"/>
                <a:gd name="T3" fmla="*/ 0 h 252"/>
                <a:gd name="T4" fmla="*/ 158 w 190"/>
                <a:gd name="T5" fmla="*/ 38 h 252"/>
                <a:gd name="T6" fmla="*/ 138 w 190"/>
                <a:gd name="T7" fmla="*/ 120 h 252"/>
                <a:gd name="T8" fmla="*/ 94 w 190"/>
                <a:gd name="T9" fmla="*/ 180 h 252"/>
                <a:gd name="T10" fmla="*/ 62 w 190"/>
                <a:gd name="T11" fmla="*/ 234 h 252"/>
                <a:gd name="T12" fmla="*/ 0 w 190"/>
                <a:gd name="T13" fmla="*/ 252 h 252"/>
                <a:gd name="T14" fmla="*/ 128 w 190"/>
                <a:gd name="T15" fmla="*/ 252 h 252"/>
                <a:gd name="T16" fmla="*/ 142 w 190"/>
                <a:gd name="T17" fmla="*/ 188 h 252"/>
                <a:gd name="T18" fmla="*/ 186 w 190"/>
                <a:gd name="T19" fmla="*/ 90 h 252"/>
                <a:gd name="T20" fmla="*/ 190 w 190"/>
                <a:gd name="T21" fmla="*/ 38 h 252"/>
                <a:gd name="T22" fmla="*/ 190 w 190"/>
                <a:gd name="T23" fmla="*/ 0 h 252"/>
                <a:gd name="T24" fmla="*/ 190 w 190"/>
                <a:gd name="T25" fmla="*/ 0 h 252"/>
                <a:gd name="T26" fmla="*/ 190 w 190"/>
                <a:gd name="T27" fmla="*/ 0 h 252"/>
                <a:gd name="T28" fmla="*/ 190 w 19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 h="252">
                  <a:moveTo>
                    <a:pt x="190" y="0"/>
                  </a:moveTo>
                  <a:lnTo>
                    <a:pt x="166" y="0"/>
                  </a:lnTo>
                  <a:lnTo>
                    <a:pt x="158" y="38"/>
                  </a:lnTo>
                  <a:lnTo>
                    <a:pt x="138" y="120"/>
                  </a:lnTo>
                  <a:lnTo>
                    <a:pt x="94" y="180"/>
                  </a:lnTo>
                  <a:lnTo>
                    <a:pt x="62" y="234"/>
                  </a:lnTo>
                  <a:lnTo>
                    <a:pt x="0" y="252"/>
                  </a:lnTo>
                  <a:lnTo>
                    <a:pt x="128" y="252"/>
                  </a:lnTo>
                  <a:lnTo>
                    <a:pt x="142" y="188"/>
                  </a:lnTo>
                  <a:lnTo>
                    <a:pt x="186" y="90"/>
                  </a:lnTo>
                  <a:lnTo>
                    <a:pt x="190" y="38"/>
                  </a:lnTo>
                  <a:lnTo>
                    <a:pt x="190" y="0"/>
                  </a:lnTo>
                  <a:lnTo>
                    <a:pt x="190" y="0"/>
                  </a:lnTo>
                  <a:lnTo>
                    <a:pt x="190" y="0"/>
                  </a:lnTo>
                  <a:lnTo>
                    <a:pt x="190"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71" name="Freeform 15">
              <a:extLst>
                <a:ext uri="{FF2B5EF4-FFF2-40B4-BE49-F238E27FC236}">
                  <a16:creationId xmlns:a16="http://schemas.microsoft.com/office/drawing/2014/main" id="{4A812AE5-3A4A-45F1-A2E1-2DF4B15A597D}"/>
                </a:ext>
              </a:extLst>
            </p:cNvPr>
            <p:cNvSpPr>
              <a:spLocks/>
            </p:cNvSpPr>
            <p:nvPr/>
          </p:nvSpPr>
          <p:spPr bwMode="ltGray">
            <a:xfrm>
              <a:off x="3170" y="4188"/>
              <a:ext cx="230" cy="132"/>
            </a:xfrm>
            <a:custGeom>
              <a:avLst/>
              <a:gdLst>
                <a:gd name="T0" fmla="*/ 197 w 230"/>
                <a:gd name="T1" fmla="*/ 0 h 132"/>
                <a:gd name="T2" fmla="*/ 191 w 230"/>
                <a:gd name="T3" fmla="*/ 0 h 132"/>
                <a:gd name="T4" fmla="*/ 185 w 230"/>
                <a:gd name="T5" fmla="*/ 0 h 132"/>
                <a:gd name="T6" fmla="*/ 173 w 230"/>
                <a:gd name="T7" fmla="*/ 0 h 132"/>
                <a:gd name="T8" fmla="*/ 161 w 230"/>
                <a:gd name="T9" fmla="*/ 0 h 132"/>
                <a:gd name="T10" fmla="*/ 155 w 230"/>
                <a:gd name="T11" fmla="*/ 0 h 132"/>
                <a:gd name="T12" fmla="*/ 138 w 230"/>
                <a:gd name="T13" fmla="*/ 6 h 132"/>
                <a:gd name="T14" fmla="*/ 132 w 230"/>
                <a:gd name="T15" fmla="*/ 6 h 132"/>
                <a:gd name="T16" fmla="*/ 35 w 230"/>
                <a:gd name="T17" fmla="*/ 18 h 132"/>
                <a:gd name="T18" fmla="*/ 11 w 230"/>
                <a:gd name="T19" fmla="*/ 30 h 132"/>
                <a:gd name="T20" fmla="*/ 23 w 230"/>
                <a:gd name="T21" fmla="*/ 54 h 132"/>
                <a:gd name="T22" fmla="*/ 0 w 230"/>
                <a:gd name="T23" fmla="*/ 100 h 132"/>
                <a:gd name="T24" fmla="*/ 0 w 230"/>
                <a:gd name="T25" fmla="*/ 132 h 132"/>
                <a:gd name="T26" fmla="*/ 162 w 230"/>
                <a:gd name="T27" fmla="*/ 132 h 132"/>
                <a:gd name="T28" fmla="*/ 204 w 230"/>
                <a:gd name="T29" fmla="*/ 88 h 132"/>
                <a:gd name="T30" fmla="*/ 230 w 230"/>
                <a:gd name="T31" fmla="*/ 46 h 132"/>
                <a:gd name="T32" fmla="*/ 214 w 230"/>
                <a:gd name="T33" fmla="*/ 24 h 132"/>
                <a:gd name="T34" fmla="*/ 215 w 230"/>
                <a:gd name="T35" fmla="*/ 0 h 132"/>
                <a:gd name="T36" fmla="*/ 209 w 230"/>
                <a:gd name="T37" fmla="*/ 0 h 132"/>
                <a:gd name="T38" fmla="*/ 203 w 230"/>
                <a:gd name="T39" fmla="*/ 0 h 132"/>
                <a:gd name="T40" fmla="*/ 203 w 230"/>
                <a:gd name="T41" fmla="*/ 0 h 132"/>
                <a:gd name="T42" fmla="*/ 197 w 230"/>
                <a:gd name="T43" fmla="*/ 0 h 132"/>
                <a:gd name="T44" fmla="*/ 197 w 230"/>
                <a:gd name="T45" fmla="*/ 0 h 132"/>
                <a:gd name="T46" fmla="*/ 197 w 230"/>
                <a:gd name="T47"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30" h="132">
                  <a:moveTo>
                    <a:pt x="197" y="0"/>
                  </a:moveTo>
                  <a:lnTo>
                    <a:pt x="191" y="0"/>
                  </a:lnTo>
                  <a:lnTo>
                    <a:pt x="185" y="0"/>
                  </a:lnTo>
                  <a:lnTo>
                    <a:pt x="173" y="0"/>
                  </a:lnTo>
                  <a:lnTo>
                    <a:pt x="161" y="0"/>
                  </a:lnTo>
                  <a:lnTo>
                    <a:pt x="155" y="0"/>
                  </a:lnTo>
                  <a:lnTo>
                    <a:pt x="138" y="6"/>
                  </a:lnTo>
                  <a:lnTo>
                    <a:pt x="132" y="6"/>
                  </a:lnTo>
                  <a:lnTo>
                    <a:pt x="35" y="18"/>
                  </a:lnTo>
                  <a:lnTo>
                    <a:pt x="11" y="30"/>
                  </a:lnTo>
                  <a:lnTo>
                    <a:pt x="23" y="54"/>
                  </a:lnTo>
                  <a:lnTo>
                    <a:pt x="0" y="100"/>
                  </a:lnTo>
                  <a:lnTo>
                    <a:pt x="0" y="132"/>
                  </a:lnTo>
                  <a:lnTo>
                    <a:pt x="162" y="132"/>
                  </a:lnTo>
                  <a:lnTo>
                    <a:pt x="204" y="88"/>
                  </a:lnTo>
                  <a:lnTo>
                    <a:pt x="230" y="46"/>
                  </a:lnTo>
                  <a:lnTo>
                    <a:pt x="214" y="24"/>
                  </a:lnTo>
                  <a:lnTo>
                    <a:pt x="215" y="0"/>
                  </a:lnTo>
                  <a:lnTo>
                    <a:pt x="209" y="0"/>
                  </a:lnTo>
                  <a:lnTo>
                    <a:pt x="203" y="0"/>
                  </a:lnTo>
                  <a:lnTo>
                    <a:pt x="203" y="0"/>
                  </a:lnTo>
                  <a:lnTo>
                    <a:pt x="197" y="0"/>
                  </a:lnTo>
                  <a:lnTo>
                    <a:pt x="197" y="0"/>
                  </a:lnTo>
                  <a:lnTo>
                    <a:pt x="197"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72" name="Freeform 16">
              <a:extLst>
                <a:ext uri="{FF2B5EF4-FFF2-40B4-BE49-F238E27FC236}">
                  <a16:creationId xmlns:a16="http://schemas.microsoft.com/office/drawing/2014/main" id="{B8845891-9716-489B-9DC0-B8BA5D71ECFA}"/>
                </a:ext>
              </a:extLst>
            </p:cNvPr>
            <p:cNvSpPr>
              <a:spLocks/>
            </p:cNvSpPr>
            <p:nvPr/>
          </p:nvSpPr>
          <p:spPr bwMode="ltGray">
            <a:xfrm>
              <a:off x="3044" y="4218"/>
              <a:ext cx="89" cy="102"/>
            </a:xfrm>
            <a:custGeom>
              <a:avLst/>
              <a:gdLst>
                <a:gd name="T0" fmla="*/ 71 w 89"/>
                <a:gd name="T1" fmla="*/ 0 h 102"/>
                <a:gd name="T2" fmla="*/ 66 w 89"/>
                <a:gd name="T3" fmla="*/ 48 h 102"/>
                <a:gd name="T4" fmla="*/ 30 w 89"/>
                <a:gd name="T5" fmla="*/ 72 h 102"/>
                <a:gd name="T6" fmla="*/ 0 w 89"/>
                <a:gd name="T7" fmla="*/ 102 h 102"/>
                <a:gd name="T8" fmla="*/ 66 w 89"/>
                <a:gd name="T9" fmla="*/ 102 h 102"/>
                <a:gd name="T10" fmla="*/ 88 w 89"/>
                <a:gd name="T11" fmla="*/ 56 h 102"/>
                <a:gd name="T12" fmla="*/ 89 w 89"/>
                <a:gd name="T13" fmla="*/ 6 h 102"/>
                <a:gd name="T14" fmla="*/ 71 w 89"/>
                <a:gd name="T15" fmla="*/ 0 h 102"/>
                <a:gd name="T16" fmla="*/ 71 w 89"/>
                <a:gd name="T17" fmla="*/ 0 h 102"/>
                <a:gd name="T18" fmla="*/ 71 w 89"/>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102">
                  <a:moveTo>
                    <a:pt x="71" y="0"/>
                  </a:moveTo>
                  <a:lnTo>
                    <a:pt x="66" y="48"/>
                  </a:lnTo>
                  <a:lnTo>
                    <a:pt x="30" y="72"/>
                  </a:lnTo>
                  <a:lnTo>
                    <a:pt x="0" y="102"/>
                  </a:lnTo>
                  <a:lnTo>
                    <a:pt x="66" y="102"/>
                  </a:lnTo>
                  <a:lnTo>
                    <a:pt x="88" y="56"/>
                  </a:lnTo>
                  <a:lnTo>
                    <a:pt x="89" y="6"/>
                  </a:lnTo>
                  <a:lnTo>
                    <a:pt x="71" y="0"/>
                  </a:lnTo>
                  <a:lnTo>
                    <a:pt x="71" y="0"/>
                  </a:lnTo>
                  <a:lnTo>
                    <a:pt x="71" y="0"/>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sp>
          <p:nvSpPr>
            <p:cNvPr id="19473" name="Freeform 17">
              <a:extLst>
                <a:ext uri="{FF2B5EF4-FFF2-40B4-BE49-F238E27FC236}">
                  <a16:creationId xmlns:a16="http://schemas.microsoft.com/office/drawing/2014/main" id="{ADBB37F0-4B16-40EB-A085-A77270051195}"/>
                </a:ext>
              </a:extLst>
            </p:cNvPr>
            <p:cNvSpPr>
              <a:spLocks/>
            </p:cNvSpPr>
            <p:nvPr/>
          </p:nvSpPr>
          <p:spPr bwMode="ltGray">
            <a:xfrm>
              <a:off x="5482" y="3367"/>
              <a:ext cx="278" cy="953"/>
            </a:xfrm>
            <a:custGeom>
              <a:avLst/>
              <a:gdLst>
                <a:gd name="T0" fmla="*/ 278 w 278"/>
                <a:gd name="T1" fmla="*/ 24 h 953"/>
                <a:gd name="T2" fmla="*/ 272 w 278"/>
                <a:gd name="T3" fmla="*/ 24 h 953"/>
                <a:gd name="T4" fmla="*/ 272 w 278"/>
                <a:gd name="T5" fmla="*/ 18 h 953"/>
                <a:gd name="T6" fmla="*/ 266 w 278"/>
                <a:gd name="T7" fmla="*/ 18 h 953"/>
                <a:gd name="T8" fmla="*/ 254 w 278"/>
                <a:gd name="T9" fmla="*/ 12 h 953"/>
                <a:gd name="T10" fmla="*/ 236 w 278"/>
                <a:gd name="T11" fmla="*/ 6 h 953"/>
                <a:gd name="T12" fmla="*/ 212 w 278"/>
                <a:gd name="T13" fmla="*/ 0 h 953"/>
                <a:gd name="T14" fmla="*/ 206 w 278"/>
                <a:gd name="T15" fmla="*/ 6 h 953"/>
                <a:gd name="T16" fmla="*/ 198 w 278"/>
                <a:gd name="T17" fmla="*/ 129 h 953"/>
                <a:gd name="T18" fmla="*/ 184 w 278"/>
                <a:gd name="T19" fmla="*/ 209 h 953"/>
                <a:gd name="T20" fmla="*/ 182 w 278"/>
                <a:gd name="T21" fmla="*/ 249 h 953"/>
                <a:gd name="T22" fmla="*/ 200 w 278"/>
                <a:gd name="T23" fmla="*/ 339 h 953"/>
                <a:gd name="T24" fmla="*/ 186 w 278"/>
                <a:gd name="T25" fmla="*/ 481 h 953"/>
                <a:gd name="T26" fmla="*/ 176 w 278"/>
                <a:gd name="T27" fmla="*/ 521 h 953"/>
                <a:gd name="T28" fmla="*/ 156 w 278"/>
                <a:gd name="T29" fmla="*/ 601 h 953"/>
                <a:gd name="T30" fmla="*/ 172 w 278"/>
                <a:gd name="T31" fmla="*/ 681 h 953"/>
                <a:gd name="T32" fmla="*/ 138 w 278"/>
                <a:gd name="T33" fmla="*/ 765 h 953"/>
                <a:gd name="T34" fmla="*/ 96 w 278"/>
                <a:gd name="T35" fmla="*/ 847 h 953"/>
                <a:gd name="T36" fmla="*/ 50 w 278"/>
                <a:gd name="T37" fmla="*/ 899 h 953"/>
                <a:gd name="T38" fmla="*/ 0 w 278"/>
                <a:gd name="T39" fmla="*/ 953 h 953"/>
                <a:gd name="T40" fmla="*/ 278 w 278"/>
                <a:gd name="T41" fmla="*/ 953 h 953"/>
                <a:gd name="T42" fmla="*/ 278 w 278"/>
                <a:gd name="T43" fmla="*/ 24 h 953"/>
                <a:gd name="T44" fmla="*/ 278 w 278"/>
                <a:gd name="T45" fmla="*/ 24 h 953"/>
                <a:gd name="T46" fmla="*/ 278 w 278"/>
                <a:gd name="T47" fmla="*/ 24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78" h="953">
                  <a:moveTo>
                    <a:pt x="278" y="24"/>
                  </a:moveTo>
                  <a:lnTo>
                    <a:pt x="272" y="24"/>
                  </a:lnTo>
                  <a:lnTo>
                    <a:pt x="272" y="18"/>
                  </a:lnTo>
                  <a:lnTo>
                    <a:pt x="266" y="18"/>
                  </a:lnTo>
                  <a:lnTo>
                    <a:pt x="254" y="12"/>
                  </a:lnTo>
                  <a:lnTo>
                    <a:pt x="236" y="6"/>
                  </a:lnTo>
                  <a:lnTo>
                    <a:pt x="212" y="0"/>
                  </a:lnTo>
                  <a:lnTo>
                    <a:pt x="206" y="6"/>
                  </a:lnTo>
                  <a:lnTo>
                    <a:pt x="198" y="129"/>
                  </a:lnTo>
                  <a:lnTo>
                    <a:pt x="184" y="209"/>
                  </a:lnTo>
                  <a:lnTo>
                    <a:pt x="182" y="249"/>
                  </a:lnTo>
                  <a:lnTo>
                    <a:pt x="200" y="339"/>
                  </a:lnTo>
                  <a:lnTo>
                    <a:pt x="186" y="481"/>
                  </a:lnTo>
                  <a:lnTo>
                    <a:pt x="176" y="521"/>
                  </a:lnTo>
                  <a:lnTo>
                    <a:pt x="156" y="601"/>
                  </a:lnTo>
                  <a:lnTo>
                    <a:pt x="172" y="681"/>
                  </a:lnTo>
                  <a:lnTo>
                    <a:pt x="138" y="765"/>
                  </a:lnTo>
                  <a:lnTo>
                    <a:pt x="96" y="847"/>
                  </a:lnTo>
                  <a:lnTo>
                    <a:pt x="50" y="899"/>
                  </a:lnTo>
                  <a:lnTo>
                    <a:pt x="0" y="953"/>
                  </a:lnTo>
                  <a:lnTo>
                    <a:pt x="278" y="953"/>
                  </a:lnTo>
                  <a:lnTo>
                    <a:pt x="278" y="24"/>
                  </a:lnTo>
                  <a:lnTo>
                    <a:pt x="278" y="24"/>
                  </a:lnTo>
                  <a:lnTo>
                    <a:pt x="278" y="24"/>
                  </a:lnTo>
                </a:path>
              </a:pathLst>
            </a:custGeom>
            <a:gradFill rotWithShape="0">
              <a:gsLst>
                <a:gs pos="0">
                  <a:schemeClr val="bg2">
                    <a:gamma/>
                    <a:shade val="90980"/>
                    <a:invGamma/>
                  </a:schemeClr>
                </a:gs>
                <a:gs pos="100000">
                  <a:schemeClr val="bg2"/>
                </a:gs>
              </a:gsLst>
              <a:lin ang="2700000" scaled="1"/>
            </a:gradFill>
            <a:ln>
              <a:noFill/>
            </a:ln>
          </p:spPr>
          <p:txBody>
            <a:bodyPr/>
            <a:lstStyle/>
            <a:p>
              <a:pPr eaLnBrk="1" hangingPunct="1">
                <a:defRPr/>
              </a:pPr>
              <a:endParaRPr lang="en-GB">
                <a:cs typeface="Arial" charset="0"/>
              </a:endParaRPr>
            </a:p>
          </p:txBody>
        </p:sp>
      </p:grpSp>
      <p:sp>
        <p:nvSpPr>
          <p:cNvPr id="19474" name="Rectangle 18">
            <a:extLst>
              <a:ext uri="{FF2B5EF4-FFF2-40B4-BE49-F238E27FC236}">
                <a16:creationId xmlns:a16="http://schemas.microsoft.com/office/drawing/2014/main" id="{82B1AF01-8347-4440-8B7F-2586CD5E6675}"/>
              </a:ext>
            </a:extLst>
          </p:cNvPr>
          <p:cNvSpPr>
            <a:spLocks noGrp="1" noChangeArrowheads="1"/>
          </p:cNvSpPr>
          <p:nvPr>
            <p:ph type="title"/>
          </p:nvPr>
        </p:nvSpPr>
        <p:spPr bwMode="auto">
          <a:xfrm>
            <a:off x="457200" y="277813"/>
            <a:ext cx="8229600" cy="1139825"/>
          </a:xfrm>
          <a:prstGeom prst="rect">
            <a:avLst/>
          </a:prstGeom>
          <a:noFill/>
          <a:ln>
            <a:noFill/>
          </a:ln>
          <a:effectLst/>
        </p:spPr>
        <p:txBody>
          <a:bodyPr vert="horz" wrap="square" lIns="91440" tIns="45720" rIns="91440" bIns="45720" numCol="1" anchor="ctr" anchorCtr="1" compatLnSpc="1">
            <a:prstTxWarp prst="textNoShape">
              <a:avLst/>
            </a:prstTxWarp>
          </a:bodyPr>
          <a:lstStyle/>
          <a:p>
            <a:pPr lvl="0"/>
            <a:r>
              <a:rPr lang="en-GB"/>
              <a:t>Click to edit Master title style</a:t>
            </a:r>
          </a:p>
        </p:txBody>
      </p:sp>
      <p:sp>
        <p:nvSpPr>
          <p:cNvPr id="19475" name="Rectangle 19">
            <a:extLst>
              <a:ext uri="{FF2B5EF4-FFF2-40B4-BE49-F238E27FC236}">
                <a16:creationId xmlns:a16="http://schemas.microsoft.com/office/drawing/2014/main" id="{47088C36-2430-4FF5-8027-7654D0BFB206}"/>
              </a:ext>
            </a:extLst>
          </p:cNvPr>
          <p:cNvSpPr>
            <a:spLocks noGrp="1" noChangeArrowheads="1"/>
          </p:cNvSpPr>
          <p:nvPr>
            <p:ph type="dt" sz="half" idx="2"/>
          </p:nvPr>
        </p:nvSpPr>
        <p:spPr bwMode="auto">
          <a:xfrm>
            <a:off x="457200" y="6243638"/>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cs typeface="Arial" charset="0"/>
              </a:defRPr>
            </a:lvl1pPr>
          </a:lstStyle>
          <a:p>
            <a:pPr>
              <a:defRPr/>
            </a:pPr>
            <a:endParaRPr lang="en-GB"/>
          </a:p>
        </p:txBody>
      </p:sp>
      <p:sp>
        <p:nvSpPr>
          <p:cNvPr id="19476" name="Rectangle 20">
            <a:extLst>
              <a:ext uri="{FF2B5EF4-FFF2-40B4-BE49-F238E27FC236}">
                <a16:creationId xmlns:a16="http://schemas.microsoft.com/office/drawing/2014/main" id="{C26F7304-A817-46B0-ACBD-77DDC112F87E}"/>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cs typeface="Arial" charset="0"/>
              </a:defRPr>
            </a:lvl1pPr>
          </a:lstStyle>
          <a:p>
            <a:pPr>
              <a:defRPr/>
            </a:pPr>
            <a:endParaRPr lang="en-GB"/>
          </a:p>
        </p:txBody>
      </p:sp>
      <p:sp>
        <p:nvSpPr>
          <p:cNvPr id="19477" name="Rectangle 21">
            <a:extLst>
              <a:ext uri="{FF2B5EF4-FFF2-40B4-BE49-F238E27FC236}">
                <a16:creationId xmlns:a16="http://schemas.microsoft.com/office/drawing/2014/main" id="{21F169AE-A729-4040-927E-85F8C709ACF2}"/>
              </a:ext>
            </a:extLst>
          </p:cNvPr>
          <p:cNvSpPr>
            <a:spLocks noGrp="1" noChangeArrowheads="1"/>
          </p:cNvSpPr>
          <p:nvPr>
            <p:ph type="sldNum" sz="quarter" idx="4"/>
          </p:nvPr>
        </p:nvSpPr>
        <p:spPr bwMode="auto">
          <a:xfrm>
            <a:off x="6553200" y="6243638"/>
            <a:ext cx="21336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defRPr>
            </a:lvl1pPr>
          </a:lstStyle>
          <a:p>
            <a:pPr>
              <a:defRPr/>
            </a:pPr>
            <a:fld id="{78C8CE29-511B-4478-A73D-CBC7BD82609F}" type="slidenum">
              <a:rPr lang="en-GB" altLang="en-US"/>
              <a:pPr>
                <a:defRPr/>
              </a:pPr>
              <a:t>‹#›</a:t>
            </a:fld>
            <a:endParaRPr lang="en-GB" altLang="en-US"/>
          </a:p>
        </p:txBody>
      </p:sp>
      <p:sp>
        <p:nvSpPr>
          <p:cNvPr id="19478" name="Rectangle 22">
            <a:extLst>
              <a:ext uri="{FF2B5EF4-FFF2-40B4-BE49-F238E27FC236}">
                <a16:creationId xmlns:a16="http://schemas.microsoft.com/office/drawing/2014/main" id="{0B7FC1E4-B05C-4A17-857A-E524374ED80F}"/>
              </a:ext>
            </a:extLst>
          </p:cNvPr>
          <p:cNvSpPr>
            <a:spLocks noGrp="1" noChangeArrowheads="1"/>
          </p:cNvSpPr>
          <p:nvPr>
            <p:ph type="body" idx="1"/>
          </p:nvPr>
        </p:nvSpPr>
        <p:spPr bwMode="auto">
          <a:xfrm>
            <a:off x="457200" y="1600200"/>
            <a:ext cx="8229600" cy="45307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cSld>
  <p:clrMap bg1="dk2" tx1="lt1" bg2="dk1" tx2="lt2" accent1="accent1" accent2="accent2" accent3="accent3" accent4="accent4" accent5="accent5" accent6="accent6" hlink="hlink" folHlink="folHlink"/>
  <p:sldLayoutIdLst>
    <p:sldLayoutId id="2147483814"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u"/>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tx2"/>
        </a:buClr>
        <a:buSzPct val="70000"/>
        <a:buFont typeface="Wingdings" panose="05000000000000000000" pitchFamily="2" charset="2"/>
        <a:buChar char="u"/>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folHlink"/>
        </a:buClr>
        <a:buSzPct val="70000"/>
        <a:buFont typeface="Wingdings" pitchFamily="2" charset="2"/>
        <a:buChar char="u"/>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Rectangle 5">
            <a:extLst>
              <a:ext uri="{FF2B5EF4-FFF2-40B4-BE49-F238E27FC236}">
                <a16:creationId xmlns:a16="http://schemas.microsoft.com/office/drawing/2014/main" id="{4AB6930A-9C3D-4606-879B-CE28EF60409F}"/>
              </a:ext>
            </a:extLst>
          </p:cNvPr>
          <p:cNvSpPr>
            <a:spLocks noGrp="1" noChangeArrowheads="1"/>
          </p:cNvSpPr>
          <p:nvPr>
            <p:ph type="ctrTitle"/>
          </p:nvPr>
        </p:nvSpPr>
        <p:spPr>
          <a:xfrm>
            <a:off x="762000" y="4876800"/>
            <a:ext cx="7772400" cy="2209800"/>
          </a:xfrm>
        </p:spPr>
        <p:txBody>
          <a:bodyPr/>
          <a:lstStyle/>
          <a:p>
            <a:pPr eaLnBrk="1" hangingPunct="1">
              <a:defRPr/>
            </a:pPr>
            <a:r>
              <a:rPr lang="en-GB" sz="4000" b="1" dirty="0">
                <a:solidFill>
                  <a:schemeClr val="tx1">
                    <a:lumMod val="10000"/>
                  </a:schemeClr>
                </a:solidFill>
                <a:effectLst/>
                <a:latin typeface="Century Gothic" pitchFamily="34" charset="0"/>
              </a:rPr>
              <a:t>Year 6 </a:t>
            </a:r>
            <a:br>
              <a:rPr lang="en-GB" sz="4000" b="1" dirty="0">
                <a:solidFill>
                  <a:schemeClr val="tx1">
                    <a:lumMod val="10000"/>
                  </a:schemeClr>
                </a:solidFill>
                <a:effectLst/>
                <a:latin typeface="Century Gothic" pitchFamily="34" charset="0"/>
              </a:rPr>
            </a:br>
            <a:r>
              <a:rPr lang="en-GB" sz="4000" b="1" dirty="0">
                <a:solidFill>
                  <a:schemeClr val="tx1">
                    <a:lumMod val="10000"/>
                  </a:schemeClr>
                </a:solidFill>
                <a:effectLst/>
                <a:latin typeface="Century Gothic" pitchFamily="34" charset="0"/>
              </a:rPr>
              <a:t>Parents’ Information Evening</a:t>
            </a:r>
            <a:br>
              <a:rPr lang="en-GB" sz="4000" b="1" dirty="0">
                <a:solidFill>
                  <a:schemeClr val="tx1">
                    <a:lumMod val="10000"/>
                  </a:schemeClr>
                </a:solidFill>
                <a:effectLst/>
                <a:latin typeface="Century Gothic" pitchFamily="34" charset="0"/>
              </a:rPr>
            </a:br>
            <a:br>
              <a:rPr lang="en-GB" sz="4000" b="1">
                <a:solidFill>
                  <a:schemeClr val="tx1">
                    <a:lumMod val="10000"/>
                  </a:schemeClr>
                </a:solidFill>
                <a:effectLst/>
                <a:latin typeface="Century Gothic" pitchFamily="34" charset="0"/>
              </a:rPr>
            </a:br>
            <a:r>
              <a:rPr lang="en-GB" sz="4000" b="1">
                <a:solidFill>
                  <a:schemeClr val="tx1">
                    <a:lumMod val="10000"/>
                  </a:schemeClr>
                </a:solidFill>
                <a:effectLst/>
                <a:latin typeface="Century Gothic" pitchFamily="34" charset="0"/>
              </a:rPr>
              <a:t>Monday 15</a:t>
            </a:r>
            <a:r>
              <a:rPr lang="en-GB" sz="4000" b="1" baseline="30000">
                <a:solidFill>
                  <a:schemeClr val="tx1">
                    <a:lumMod val="10000"/>
                  </a:schemeClr>
                </a:solidFill>
                <a:effectLst/>
                <a:latin typeface="Century Gothic" pitchFamily="34" charset="0"/>
              </a:rPr>
              <a:t>th </a:t>
            </a:r>
            <a:r>
              <a:rPr lang="en-GB" sz="4000" b="1" dirty="0">
                <a:solidFill>
                  <a:schemeClr val="tx1">
                    <a:lumMod val="10000"/>
                  </a:schemeClr>
                </a:solidFill>
                <a:effectLst/>
                <a:latin typeface="Century Gothic" pitchFamily="34" charset="0"/>
              </a:rPr>
              <a:t>September</a:t>
            </a:r>
            <a:br>
              <a:rPr lang="en-GB" sz="4000" b="1" dirty="0">
                <a:solidFill>
                  <a:schemeClr val="tx1">
                    <a:lumMod val="10000"/>
                  </a:schemeClr>
                </a:solidFill>
                <a:effectLst/>
                <a:latin typeface="Century Gothic" pitchFamily="34" charset="0"/>
              </a:rPr>
            </a:br>
            <a:br>
              <a:rPr lang="en-GB" sz="4000" b="1" dirty="0">
                <a:effectLst/>
                <a:latin typeface="Century Gothic" pitchFamily="34" charset="0"/>
              </a:rPr>
            </a:br>
            <a:endParaRPr lang="en-GB" sz="4000" b="1" dirty="0">
              <a:effectLst/>
              <a:latin typeface="Century Gothic" pitchFamily="34" charset="0"/>
            </a:endParaRPr>
          </a:p>
        </p:txBody>
      </p:sp>
      <p:pic>
        <p:nvPicPr>
          <p:cNvPr id="4099" name="Picture 5" descr="Wareham St Mary Primary - AF JOY">
            <a:extLst>
              <a:ext uri="{FF2B5EF4-FFF2-40B4-BE49-F238E27FC236}">
                <a16:creationId xmlns:a16="http://schemas.microsoft.com/office/drawing/2014/main" id="{FF8579DF-F1B0-41F0-845A-9FB853CA78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304800"/>
            <a:ext cx="29718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62500-B7E4-40C3-B9A6-ABC9F209E0B1}"/>
              </a:ext>
            </a:extLst>
          </p:cNvPr>
          <p:cNvSpPr>
            <a:spLocks noGrp="1"/>
          </p:cNvSpPr>
          <p:nvPr>
            <p:ph type="title"/>
          </p:nvPr>
        </p:nvSpPr>
        <p:spPr/>
        <p:txBody>
          <a:bodyPr/>
          <a:lstStyle/>
          <a:p>
            <a:pPr>
              <a:defRPr/>
            </a:pPr>
            <a:r>
              <a:rPr lang="en-GB" b="1" dirty="0">
                <a:solidFill>
                  <a:schemeClr val="tx1">
                    <a:lumMod val="10000"/>
                  </a:schemeClr>
                </a:solidFill>
              </a:rPr>
              <a:t>Who are we?</a:t>
            </a:r>
          </a:p>
        </p:txBody>
      </p:sp>
      <p:sp>
        <p:nvSpPr>
          <p:cNvPr id="9" name="Content Placeholder 8">
            <a:extLst>
              <a:ext uri="{FF2B5EF4-FFF2-40B4-BE49-F238E27FC236}">
                <a16:creationId xmlns:a16="http://schemas.microsoft.com/office/drawing/2014/main" id="{7542FEEC-AEA7-4A67-B477-822771DA3E01}"/>
              </a:ext>
            </a:extLst>
          </p:cNvPr>
          <p:cNvSpPr>
            <a:spLocks noGrp="1"/>
          </p:cNvSpPr>
          <p:nvPr>
            <p:ph idx="1"/>
          </p:nvPr>
        </p:nvSpPr>
        <p:spPr>
          <a:xfrm>
            <a:off x="190500" y="1442022"/>
            <a:ext cx="8763000" cy="4419600"/>
          </a:xfrm>
        </p:spPr>
        <p:txBody>
          <a:bodyPr/>
          <a:lstStyle/>
          <a:p>
            <a:pPr>
              <a:defRPr/>
            </a:pPr>
            <a:r>
              <a:rPr lang="en-GB" sz="2600" dirty="0">
                <a:solidFill>
                  <a:schemeClr val="tx1">
                    <a:lumMod val="10000"/>
                  </a:schemeClr>
                </a:solidFill>
              </a:rPr>
              <a:t>Mrs Holt  - Class teacher – In class Mon-Thurs </a:t>
            </a:r>
          </a:p>
          <a:p>
            <a:pPr>
              <a:defRPr/>
            </a:pPr>
            <a:r>
              <a:rPr lang="en-GB" sz="2600" dirty="0">
                <a:solidFill>
                  <a:schemeClr val="tx1">
                    <a:lumMod val="10000"/>
                  </a:schemeClr>
                </a:solidFill>
              </a:rPr>
              <a:t>Mrs Perry – Class teacher  - Fridays</a:t>
            </a:r>
          </a:p>
          <a:p>
            <a:pPr>
              <a:defRPr/>
            </a:pPr>
            <a:r>
              <a:rPr lang="en-GB" sz="2600" dirty="0">
                <a:solidFill>
                  <a:schemeClr val="tx1">
                    <a:lumMod val="10000"/>
                  </a:schemeClr>
                </a:solidFill>
              </a:rPr>
              <a:t>Mrs Harris – Class TA- all week</a:t>
            </a:r>
          </a:p>
        </p:txBody>
      </p:sp>
      <p:pic>
        <p:nvPicPr>
          <p:cNvPr id="5125" name="Picture 5" descr="Wareham St Mary Primary - AF JOY">
            <a:extLst>
              <a:ext uri="{FF2B5EF4-FFF2-40B4-BE49-F238E27FC236}">
                <a16:creationId xmlns:a16="http://schemas.microsoft.com/office/drawing/2014/main" id="{3AECE19E-F989-4C25-9412-86A0E71B42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5525" y="51435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41C7160A-F97F-405A-8E5D-FEE9A633F3C3}"/>
              </a:ext>
            </a:extLst>
          </p:cNvPr>
          <p:cNvSpPr>
            <a:spLocks noGrp="1" noChangeArrowheads="1"/>
          </p:cNvSpPr>
          <p:nvPr>
            <p:ph type="title"/>
          </p:nvPr>
        </p:nvSpPr>
        <p:spPr>
          <a:xfrm>
            <a:off x="457200" y="277813"/>
            <a:ext cx="8229600" cy="941387"/>
          </a:xfrm>
        </p:spPr>
        <p:txBody>
          <a:bodyPr/>
          <a:lstStyle/>
          <a:p>
            <a:pPr eaLnBrk="1" hangingPunct="1">
              <a:defRPr/>
            </a:pPr>
            <a:r>
              <a:rPr lang="en-GB" dirty="0">
                <a:solidFill>
                  <a:schemeClr val="tx1">
                    <a:lumMod val="10000"/>
                  </a:schemeClr>
                </a:solidFill>
                <a:latin typeface="Century Gothic" pitchFamily="34" charset="0"/>
              </a:rPr>
              <a:t>Organisation and Routines</a:t>
            </a:r>
            <a:br>
              <a:rPr lang="en-GB" sz="3600" dirty="0">
                <a:latin typeface="Century Gothic" pitchFamily="34" charset="0"/>
              </a:rPr>
            </a:br>
            <a:endParaRPr lang="en-GB" sz="3600" dirty="0">
              <a:latin typeface="Century Gothic" pitchFamily="34" charset="0"/>
            </a:endParaRPr>
          </a:p>
        </p:txBody>
      </p:sp>
      <p:sp>
        <p:nvSpPr>
          <p:cNvPr id="24579" name="Rectangle 3">
            <a:extLst>
              <a:ext uri="{FF2B5EF4-FFF2-40B4-BE49-F238E27FC236}">
                <a16:creationId xmlns:a16="http://schemas.microsoft.com/office/drawing/2014/main" id="{2A371201-54E4-4BFA-9818-E2406F02DAF8}"/>
              </a:ext>
            </a:extLst>
          </p:cNvPr>
          <p:cNvSpPr>
            <a:spLocks noGrp="1" noChangeArrowheads="1"/>
          </p:cNvSpPr>
          <p:nvPr>
            <p:ph type="body" idx="1"/>
          </p:nvPr>
        </p:nvSpPr>
        <p:spPr>
          <a:xfrm>
            <a:off x="457200" y="1066800"/>
            <a:ext cx="8229600" cy="5064125"/>
          </a:xfrm>
        </p:spPr>
        <p:txBody>
          <a:bodyPr/>
          <a:lstStyle/>
          <a:p>
            <a:pPr eaLnBrk="1" hangingPunct="1">
              <a:defRPr/>
            </a:pPr>
            <a:r>
              <a:rPr lang="en-GB" sz="2400" dirty="0">
                <a:solidFill>
                  <a:schemeClr val="tx1">
                    <a:lumMod val="10000"/>
                  </a:schemeClr>
                </a:solidFill>
                <a:effectLst/>
                <a:latin typeface="Century Gothic" pitchFamily="34" charset="0"/>
              </a:rPr>
              <a:t>8.45 Children welcomed into class.  </a:t>
            </a:r>
          </a:p>
          <a:p>
            <a:pPr eaLnBrk="1" hangingPunct="1">
              <a:defRPr/>
            </a:pPr>
            <a:r>
              <a:rPr lang="en-GB" sz="2400" dirty="0">
                <a:solidFill>
                  <a:schemeClr val="tx1">
                    <a:lumMod val="10000"/>
                  </a:schemeClr>
                </a:solidFill>
                <a:effectLst/>
                <a:latin typeface="Century Gothic" pitchFamily="34" charset="0"/>
              </a:rPr>
              <a:t>8.45 Register/ Start of day learning activities.</a:t>
            </a:r>
          </a:p>
          <a:p>
            <a:pPr eaLnBrk="1" hangingPunct="1">
              <a:defRPr/>
            </a:pPr>
            <a:r>
              <a:rPr lang="en-GB" sz="2400" dirty="0">
                <a:solidFill>
                  <a:schemeClr val="tx1">
                    <a:lumMod val="10000"/>
                  </a:schemeClr>
                </a:solidFill>
                <a:effectLst/>
                <a:latin typeface="Century Gothic" pitchFamily="34" charset="0"/>
              </a:rPr>
              <a:t>10.20-10.35 – Breaktime</a:t>
            </a:r>
          </a:p>
          <a:p>
            <a:pPr eaLnBrk="1" hangingPunct="1">
              <a:defRPr/>
            </a:pPr>
            <a:r>
              <a:rPr lang="en-GB" sz="2400" dirty="0">
                <a:solidFill>
                  <a:schemeClr val="tx1">
                    <a:lumMod val="10000"/>
                  </a:schemeClr>
                </a:solidFill>
                <a:effectLst/>
                <a:latin typeface="Century Gothic" pitchFamily="34" charset="0"/>
              </a:rPr>
              <a:t>12.00-1.00 – Lunchtime </a:t>
            </a:r>
          </a:p>
          <a:p>
            <a:pPr eaLnBrk="1" hangingPunct="1">
              <a:defRPr/>
            </a:pPr>
            <a:r>
              <a:rPr lang="en-GB" sz="2400" dirty="0">
                <a:solidFill>
                  <a:schemeClr val="tx1">
                    <a:lumMod val="10000"/>
                  </a:schemeClr>
                </a:solidFill>
                <a:effectLst/>
                <a:latin typeface="Century Gothic" pitchFamily="34" charset="0"/>
              </a:rPr>
              <a:t>3.15 End of day </a:t>
            </a:r>
            <a:endParaRPr lang="en-GB" dirty="0">
              <a:solidFill>
                <a:schemeClr val="tx1">
                  <a:lumMod val="10000"/>
                </a:schemeClr>
              </a:solidFill>
              <a:effectLst/>
              <a:latin typeface="Century Gothic" pitchFamily="34" charset="0"/>
            </a:endParaRPr>
          </a:p>
          <a:p>
            <a:pPr marL="0" indent="0" eaLnBrk="1" hangingPunct="1">
              <a:buFont typeface="Wingdings" panose="05000000000000000000" pitchFamily="2" charset="2"/>
              <a:buNone/>
              <a:defRPr/>
            </a:pPr>
            <a:r>
              <a:rPr lang="en-GB" sz="2400" u="sng" dirty="0">
                <a:solidFill>
                  <a:schemeClr val="tx1">
                    <a:lumMod val="10000"/>
                  </a:schemeClr>
                </a:solidFill>
                <a:effectLst>
                  <a:outerShdw blurRad="38100" dist="38100" dir="2700000" algn="tl">
                    <a:srgbClr val="000000">
                      <a:alpha val="43137"/>
                    </a:srgbClr>
                  </a:outerShdw>
                </a:effectLst>
                <a:latin typeface="Century Gothic" pitchFamily="34" charset="0"/>
              </a:rPr>
              <a:t>What will the children need?</a:t>
            </a:r>
          </a:p>
          <a:p>
            <a:pPr eaLnBrk="1" hangingPunct="1">
              <a:defRPr/>
            </a:pPr>
            <a:r>
              <a:rPr lang="en-GB" sz="2400" dirty="0">
                <a:solidFill>
                  <a:schemeClr val="tx1">
                    <a:lumMod val="10000"/>
                  </a:schemeClr>
                </a:solidFill>
                <a:effectLst/>
                <a:latin typeface="Century Gothic" pitchFamily="34" charset="0"/>
              </a:rPr>
              <a:t>School bag</a:t>
            </a:r>
          </a:p>
          <a:p>
            <a:pPr eaLnBrk="1" hangingPunct="1">
              <a:defRPr/>
            </a:pPr>
            <a:r>
              <a:rPr lang="en-GB" sz="2400" dirty="0">
                <a:solidFill>
                  <a:schemeClr val="tx1">
                    <a:lumMod val="10000"/>
                  </a:schemeClr>
                </a:solidFill>
                <a:effectLst/>
                <a:latin typeface="Century Gothic" pitchFamily="34" charset="0"/>
              </a:rPr>
              <a:t>Lunch box</a:t>
            </a:r>
          </a:p>
          <a:p>
            <a:pPr eaLnBrk="1" hangingPunct="1">
              <a:defRPr/>
            </a:pPr>
            <a:r>
              <a:rPr lang="en-GB" sz="2400" dirty="0">
                <a:solidFill>
                  <a:schemeClr val="tx1">
                    <a:lumMod val="10000"/>
                  </a:schemeClr>
                </a:solidFill>
                <a:effectLst/>
                <a:latin typeface="Century Gothic" pitchFamily="34" charset="0"/>
              </a:rPr>
              <a:t>Drinks bottle </a:t>
            </a:r>
          </a:p>
          <a:p>
            <a:pPr eaLnBrk="1" hangingPunct="1">
              <a:defRPr/>
            </a:pPr>
            <a:r>
              <a:rPr lang="en-GB" sz="2400" dirty="0">
                <a:solidFill>
                  <a:schemeClr val="tx1">
                    <a:lumMod val="10000"/>
                  </a:schemeClr>
                </a:solidFill>
                <a:effectLst/>
                <a:latin typeface="Century Gothic" pitchFamily="34" charset="0"/>
              </a:rPr>
              <a:t>Reading book </a:t>
            </a:r>
          </a:p>
          <a:p>
            <a:pPr eaLnBrk="1" hangingPunct="1">
              <a:defRPr/>
            </a:pPr>
            <a:r>
              <a:rPr lang="en-GB" sz="2400" dirty="0">
                <a:solidFill>
                  <a:schemeClr val="tx1">
                    <a:lumMod val="10000"/>
                  </a:schemeClr>
                </a:solidFill>
                <a:effectLst/>
                <a:latin typeface="Century Gothic" pitchFamily="34" charset="0"/>
              </a:rPr>
              <a:t>We provide pens/pencils etc.. But if your </a:t>
            </a:r>
          </a:p>
          <a:p>
            <a:pPr marL="0" indent="0" eaLnBrk="1" hangingPunct="1">
              <a:buNone/>
              <a:defRPr/>
            </a:pPr>
            <a:r>
              <a:rPr lang="en-GB" sz="2400" dirty="0">
                <a:solidFill>
                  <a:schemeClr val="tx1">
                    <a:lumMod val="10000"/>
                  </a:schemeClr>
                </a:solidFill>
                <a:effectLst/>
                <a:latin typeface="Century Gothic" pitchFamily="34" charset="0"/>
              </a:rPr>
              <a:t>child would like to bring in a pencil case </a:t>
            </a:r>
          </a:p>
          <a:p>
            <a:pPr marL="0" indent="0" eaLnBrk="1" hangingPunct="1">
              <a:buNone/>
              <a:defRPr/>
            </a:pPr>
            <a:r>
              <a:rPr lang="en-GB" sz="2400" dirty="0">
                <a:solidFill>
                  <a:schemeClr val="tx1">
                    <a:lumMod val="10000"/>
                  </a:schemeClr>
                </a:solidFill>
                <a:effectLst/>
                <a:latin typeface="Century Gothic" pitchFamily="34" charset="0"/>
              </a:rPr>
              <a:t>with colouring pens/pencils, this is fine. </a:t>
            </a:r>
          </a:p>
        </p:txBody>
      </p:sp>
      <p:pic>
        <p:nvPicPr>
          <p:cNvPr id="6148" name="Picture 5" descr="Wareham St Mary Primary - AF JOY">
            <a:extLst>
              <a:ext uri="{FF2B5EF4-FFF2-40B4-BE49-F238E27FC236}">
                <a16:creationId xmlns:a16="http://schemas.microsoft.com/office/drawing/2014/main" id="{3DAD2625-BF7F-45FC-BFFB-DB8863566C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0" y="49911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1D48EFE8-09B4-4AA6-AF14-250CAD7BAC81}"/>
              </a:ext>
            </a:extLst>
          </p:cNvPr>
          <p:cNvSpPr>
            <a:spLocks noGrp="1" noChangeArrowheads="1"/>
          </p:cNvSpPr>
          <p:nvPr>
            <p:ph type="title"/>
          </p:nvPr>
        </p:nvSpPr>
        <p:spPr/>
        <p:txBody>
          <a:bodyPr/>
          <a:lstStyle/>
          <a:p>
            <a:pPr eaLnBrk="1" hangingPunct="1">
              <a:defRPr/>
            </a:pPr>
            <a:r>
              <a:rPr lang="en-GB" sz="3600" dirty="0">
                <a:solidFill>
                  <a:schemeClr val="tx1">
                    <a:lumMod val="10000"/>
                  </a:schemeClr>
                </a:solidFill>
                <a:latin typeface="Century Gothic" pitchFamily="34" charset="0"/>
              </a:rPr>
              <a:t>Promoting Positive behaviour</a:t>
            </a:r>
          </a:p>
        </p:txBody>
      </p:sp>
      <p:sp>
        <p:nvSpPr>
          <p:cNvPr id="25603" name="Rectangle 3">
            <a:extLst>
              <a:ext uri="{FF2B5EF4-FFF2-40B4-BE49-F238E27FC236}">
                <a16:creationId xmlns:a16="http://schemas.microsoft.com/office/drawing/2014/main" id="{54A28F82-8248-4B9B-AA21-86680572078B}"/>
              </a:ext>
            </a:extLst>
          </p:cNvPr>
          <p:cNvSpPr>
            <a:spLocks noGrp="1" noChangeArrowheads="1"/>
          </p:cNvSpPr>
          <p:nvPr>
            <p:ph type="body" sz="half" idx="1"/>
          </p:nvPr>
        </p:nvSpPr>
        <p:spPr/>
        <p:txBody>
          <a:bodyPr/>
          <a:lstStyle/>
          <a:p>
            <a:pPr eaLnBrk="1" hangingPunct="1">
              <a:buFont typeface="Wingdings" panose="05000000000000000000" pitchFamily="2" charset="2"/>
              <a:buNone/>
              <a:defRPr/>
            </a:pPr>
            <a:r>
              <a:rPr lang="en-GB" sz="2400" u="sng" dirty="0">
                <a:solidFill>
                  <a:schemeClr val="tx1">
                    <a:lumMod val="10000"/>
                  </a:schemeClr>
                </a:solidFill>
                <a:effectLst/>
                <a:latin typeface="Century Gothic" pitchFamily="34" charset="0"/>
              </a:rPr>
              <a:t>REWARDS</a:t>
            </a:r>
            <a:endParaRPr lang="en-GB" sz="2400" dirty="0">
              <a:solidFill>
                <a:schemeClr val="tx1">
                  <a:lumMod val="10000"/>
                </a:schemeClr>
              </a:solidFill>
              <a:effectLst/>
              <a:latin typeface="Century Gothic" pitchFamily="34" charset="0"/>
            </a:endParaRPr>
          </a:p>
          <a:p>
            <a:pPr eaLnBrk="1" hangingPunct="1">
              <a:buFont typeface="Wingdings" panose="05000000000000000000" pitchFamily="2" charset="2"/>
              <a:buChar char="v"/>
              <a:defRPr/>
            </a:pPr>
            <a:r>
              <a:rPr lang="en-GB" sz="2400" dirty="0">
                <a:solidFill>
                  <a:schemeClr val="tx1">
                    <a:lumMod val="10000"/>
                  </a:schemeClr>
                </a:solidFill>
                <a:effectLst/>
                <a:latin typeface="Century Gothic" pitchFamily="34" charset="0"/>
              </a:rPr>
              <a:t>Praise points</a:t>
            </a:r>
          </a:p>
          <a:p>
            <a:pPr eaLnBrk="1" hangingPunct="1">
              <a:defRPr/>
            </a:pPr>
            <a:r>
              <a:rPr lang="en-GB" sz="2400" dirty="0">
                <a:solidFill>
                  <a:schemeClr val="tx1">
                    <a:lumMod val="10000"/>
                  </a:schemeClr>
                </a:solidFill>
                <a:effectLst/>
                <a:latin typeface="Century Gothic" pitchFamily="34" charset="0"/>
              </a:rPr>
              <a:t>Celebration Assembly</a:t>
            </a:r>
          </a:p>
          <a:p>
            <a:pPr eaLnBrk="1" hangingPunct="1">
              <a:defRPr/>
            </a:pPr>
            <a:r>
              <a:rPr lang="en-GB" sz="2400" dirty="0">
                <a:solidFill>
                  <a:schemeClr val="tx1">
                    <a:lumMod val="10000"/>
                  </a:schemeClr>
                </a:solidFill>
                <a:effectLst/>
                <a:latin typeface="Century Gothic" pitchFamily="34" charset="0"/>
              </a:rPr>
              <a:t>Individual responsibilities</a:t>
            </a:r>
          </a:p>
          <a:p>
            <a:pPr eaLnBrk="1" hangingPunct="1">
              <a:defRPr/>
            </a:pPr>
            <a:r>
              <a:rPr lang="en-GB" sz="2400" dirty="0">
                <a:solidFill>
                  <a:schemeClr val="tx1">
                    <a:lumMod val="10000"/>
                  </a:schemeClr>
                </a:solidFill>
                <a:effectLst/>
                <a:latin typeface="Century Gothic" pitchFamily="34" charset="0"/>
              </a:rPr>
              <a:t>Visits to Mrs Davids </a:t>
            </a:r>
          </a:p>
          <a:p>
            <a:pPr eaLnBrk="1" hangingPunct="1">
              <a:defRPr/>
            </a:pPr>
            <a:r>
              <a:rPr lang="en-GB" sz="2400" dirty="0">
                <a:solidFill>
                  <a:schemeClr val="tx1">
                    <a:lumMod val="10000"/>
                  </a:schemeClr>
                </a:solidFill>
                <a:effectLst/>
                <a:latin typeface="Century Gothic" pitchFamily="34" charset="0"/>
              </a:rPr>
              <a:t>Messages home </a:t>
            </a:r>
          </a:p>
          <a:p>
            <a:pPr eaLnBrk="1" hangingPunct="1">
              <a:buFont typeface="Wingdings" panose="05000000000000000000" pitchFamily="2" charset="2"/>
              <a:buNone/>
              <a:defRPr/>
            </a:pPr>
            <a:endParaRPr lang="en-GB" sz="2000" dirty="0">
              <a:latin typeface="Century Gothic" pitchFamily="34" charset="0"/>
            </a:endParaRPr>
          </a:p>
          <a:p>
            <a:pPr eaLnBrk="1" hangingPunct="1">
              <a:defRPr/>
            </a:pPr>
            <a:endParaRPr lang="en-GB" sz="2000" dirty="0">
              <a:latin typeface="Century Gothic" pitchFamily="34" charset="0"/>
            </a:endParaRPr>
          </a:p>
          <a:p>
            <a:pPr eaLnBrk="1" hangingPunct="1">
              <a:defRPr/>
            </a:pPr>
            <a:endParaRPr lang="en-GB" sz="2000" dirty="0">
              <a:latin typeface="Century Gothic" pitchFamily="34" charset="0"/>
            </a:endParaRPr>
          </a:p>
        </p:txBody>
      </p:sp>
      <p:sp>
        <p:nvSpPr>
          <p:cNvPr id="25604" name="Rectangle 4">
            <a:extLst>
              <a:ext uri="{FF2B5EF4-FFF2-40B4-BE49-F238E27FC236}">
                <a16:creationId xmlns:a16="http://schemas.microsoft.com/office/drawing/2014/main" id="{76E87C5E-BC8B-4B10-95A3-F47EF39D0ECD}"/>
              </a:ext>
            </a:extLst>
          </p:cNvPr>
          <p:cNvSpPr>
            <a:spLocks noGrp="1" noChangeArrowheads="1"/>
          </p:cNvSpPr>
          <p:nvPr>
            <p:ph type="body" sz="half" idx="2"/>
          </p:nvPr>
        </p:nvSpPr>
        <p:spPr>
          <a:xfrm>
            <a:off x="4495800" y="1600200"/>
            <a:ext cx="4191000" cy="4530725"/>
          </a:xfrm>
        </p:spPr>
        <p:txBody>
          <a:bodyPr/>
          <a:lstStyle/>
          <a:p>
            <a:pPr eaLnBrk="1" hangingPunct="1">
              <a:lnSpc>
                <a:spcPct val="90000"/>
              </a:lnSpc>
              <a:buFont typeface="Wingdings" panose="05000000000000000000" pitchFamily="2" charset="2"/>
              <a:buNone/>
              <a:defRPr/>
            </a:pPr>
            <a:r>
              <a:rPr lang="en-GB" sz="2000" u="sng" dirty="0">
                <a:solidFill>
                  <a:schemeClr val="tx1">
                    <a:lumMod val="10000"/>
                  </a:schemeClr>
                </a:solidFill>
                <a:effectLst/>
                <a:latin typeface="Century Gothic" pitchFamily="34" charset="0"/>
              </a:rPr>
              <a:t>CONSEQUENCES</a:t>
            </a:r>
          </a:p>
          <a:p>
            <a:pPr eaLnBrk="1" hangingPunct="1">
              <a:lnSpc>
                <a:spcPct val="90000"/>
              </a:lnSpc>
              <a:defRPr/>
            </a:pPr>
            <a:r>
              <a:rPr lang="en-GB" sz="2000" dirty="0">
                <a:solidFill>
                  <a:schemeClr val="tx1">
                    <a:lumMod val="10000"/>
                  </a:schemeClr>
                </a:solidFill>
                <a:effectLst/>
                <a:latin typeface="Century Gothic" pitchFamily="34" charset="0"/>
              </a:rPr>
              <a:t>Reminders/warnings given</a:t>
            </a:r>
          </a:p>
          <a:p>
            <a:pPr eaLnBrk="1" hangingPunct="1">
              <a:lnSpc>
                <a:spcPct val="90000"/>
              </a:lnSpc>
              <a:defRPr/>
            </a:pPr>
            <a:r>
              <a:rPr lang="en-GB" sz="2000" dirty="0">
                <a:solidFill>
                  <a:schemeClr val="tx1">
                    <a:lumMod val="10000"/>
                  </a:schemeClr>
                </a:solidFill>
                <a:effectLst/>
                <a:latin typeface="Century Gothic" pitchFamily="34" charset="0"/>
              </a:rPr>
              <a:t>Yellow cards </a:t>
            </a:r>
          </a:p>
          <a:p>
            <a:pPr eaLnBrk="1" hangingPunct="1">
              <a:lnSpc>
                <a:spcPct val="90000"/>
              </a:lnSpc>
              <a:defRPr/>
            </a:pPr>
            <a:r>
              <a:rPr lang="en-GB" sz="2000" dirty="0">
                <a:solidFill>
                  <a:schemeClr val="tx1">
                    <a:lumMod val="10000"/>
                  </a:schemeClr>
                </a:solidFill>
                <a:effectLst/>
                <a:latin typeface="Century Gothic" pitchFamily="34" charset="0"/>
              </a:rPr>
              <a:t>Red cards </a:t>
            </a:r>
          </a:p>
          <a:p>
            <a:pPr eaLnBrk="1" hangingPunct="1">
              <a:lnSpc>
                <a:spcPct val="90000"/>
              </a:lnSpc>
              <a:defRPr/>
            </a:pPr>
            <a:r>
              <a:rPr lang="en-GB" sz="2000" dirty="0">
                <a:solidFill>
                  <a:schemeClr val="tx1">
                    <a:lumMod val="10000"/>
                  </a:schemeClr>
                </a:solidFill>
                <a:effectLst/>
                <a:latin typeface="Century Gothic" pitchFamily="34" charset="0"/>
              </a:rPr>
              <a:t>Red card club with Mrs Davids or Mrs Holt </a:t>
            </a:r>
          </a:p>
          <a:p>
            <a:pPr eaLnBrk="1" hangingPunct="1">
              <a:lnSpc>
                <a:spcPct val="90000"/>
              </a:lnSpc>
              <a:buFont typeface="Wingdings" panose="05000000000000000000" pitchFamily="2" charset="2"/>
              <a:buNone/>
              <a:defRPr/>
            </a:pPr>
            <a:r>
              <a:rPr lang="en-GB" sz="2000" dirty="0">
                <a:effectLst/>
                <a:latin typeface="Century Gothic" pitchFamily="34" charset="0"/>
              </a:rPr>
              <a:t>	</a:t>
            </a:r>
          </a:p>
          <a:p>
            <a:pPr eaLnBrk="1" hangingPunct="1">
              <a:lnSpc>
                <a:spcPct val="90000"/>
              </a:lnSpc>
              <a:buFont typeface="Wingdings" panose="05000000000000000000" pitchFamily="2" charset="2"/>
              <a:buNone/>
              <a:defRPr/>
            </a:pPr>
            <a:r>
              <a:rPr lang="en-GB" sz="2000" dirty="0">
                <a:solidFill>
                  <a:schemeClr val="tx1">
                    <a:lumMod val="10000"/>
                  </a:schemeClr>
                </a:solidFill>
                <a:effectLst/>
                <a:latin typeface="Century Gothic" pitchFamily="34" charset="0"/>
              </a:rPr>
              <a:t>We will keep parents informed if we feel that behaviour has changed, become persistently disruptive or an unacceptable event has taken place.</a:t>
            </a:r>
          </a:p>
          <a:p>
            <a:pPr eaLnBrk="1" hangingPunct="1">
              <a:lnSpc>
                <a:spcPct val="90000"/>
              </a:lnSpc>
              <a:defRPr/>
            </a:pPr>
            <a:endParaRPr lang="en-GB" sz="2000" dirty="0">
              <a:latin typeface="Century Gothic" pitchFamily="34" charset="0"/>
            </a:endParaRPr>
          </a:p>
        </p:txBody>
      </p:sp>
      <p:pic>
        <p:nvPicPr>
          <p:cNvPr id="7173" name="Picture 5" descr="Wareham St Mary Primary - AF JOY">
            <a:extLst>
              <a:ext uri="{FF2B5EF4-FFF2-40B4-BE49-F238E27FC236}">
                <a16:creationId xmlns:a16="http://schemas.microsoft.com/office/drawing/2014/main" id="{AEAEE41D-17CD-4FFA-8E29-F492D8DA55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5257800"/>
            <a:ext cx="1371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E62F63E6-F448-45DB-BEC8-44C947EB43DF}"/>
              </a:ext>
            </a:extLst>
          </p:cNvPr>
          <p:cNvSpPr>
            <a:spLocks noGrp="1" noChangeArrowheads="1"/>
          </p:cNvSpPr>
          <p:nvPr>
            <p:ph type="title"/>
          </p:nvPr>
        </p:nvSpPr>
        <p:spPr/>
        <p:txBody>
          <a:bodyPr/>
          <a:lstStyle/>
          <a:p>
            <a:pPr eaLnBrk="1" hangingPunct="1">
              <a:defRPr/>
            </a:pPr>
            <a:r>
              <a:rPr lang="en-GB" sz="3600" dirty="0">
                <a:solidFill>
                  <a:schemeClr val="tx1">
                    <a:lumMod val="10000"/>
                  </a:schemeClr>
                </a:solidFill>
                <a:latin typeface="Century Gothic" pitchFamily="34" charset="0"/>
              </a:rPr>
              <a:t>Autumn Term Timetable</a:t>
            </a:r>
          </a:p>
        </p:txBody>
      </p:sp>
      <p:sp>
        <p:nvSpPr>
          <p:cNvPr id="26627" name="Rectangle 3">
            <a:extLst>
              <a:ext uri="{FF2B5EF4-FFF2-40B4-BE49-F238E27FC236}">
                <a16:creationId xmlns:a16="http://schemas.microsoft.com/office/drawing/2014/main" id="{E6271DB3-8B22-4868-B538-98CD2069EE8E}"/>
              </a:ext>
            </a:extLst>
          </p:cNvPr>
          <p:cNvSpPr>
            <a:spLocks noGrp="1" noChangeArrowheads="1"/>
          </p:cNvSpPr>
          <p:nvPr>
            <p:ph type="body" idx="1"/>
          </p:nvPr>
        </p:nvSpPr>
        <p:spPr>
          <a:xfrm>
            <a:off x="457200" y="1143000"/>
            <a:ext cx="8229600" cy="4530725"/>
          </a:xfrm>
        </p:spPr>
        <p:txBody>
          <a:bodyPr/>
          <a:lstStyle/>
          <a:p>
            <a:pPr eaLnBrk="1" hangingPunct="1">
              <a:buFont typeface="Wingdings" panose="05000000000000000000" pitchFamily="2" charset="2"/>
              <a:buNone/>
              <a:defRPr/>
            </a:pPr>
            <a:endParaRPr lang="en-GB" sz="2400" dirty="0">
              <a:latin typeface="Century Gothic" pitchFamily="34" charset="0"/>
            </a:endParaRPr>
          </a:p>
          <a:p>
            <a:pPr eaLnBrk="1" hangingPunct="1">
              <a:buFont typeface="Wingdings" panose="05000000000000000000" pitchFamily="2" charset="2"/>
              <a:buNone/>
              <a:defRPr/>
            </a:pPr>
            <a:r>
              <a:rPr lang="en-GB" sz="2400" u="sng" dirty="0">
                <a:solidFill>
                  <a:schemeClr val="tx1">
                    <a:lumMod val="10000"/>
                  </a:schemeClr>
                </a:solidFill>
                <a:effectLst/>
                <a:latin typeface="Century Gothic" pitchFamily="34" charset="0"/>
              </a:rPr>
              <a:t>A Typical day  </a:t>
            </a:r>
          </a:p>
          <a:p>
            <a:pPr eaLnBrk="1" hangingPunct="1">
              <a:defRPr/>
            </a:pPr>
            <a:r>
              <a:rPr lang="en-GB" sz="2400" dirty="0">
                <a:solidFill>
                  <a:schemeClr val="tx1">
                    <a:lumMod val="10000"/>
                  </a:schemeClr>
                </a:solidFill>
                <a:effectLst/>
                <a:latin typeface="Century Gothic" pitchFamily="34" charset="0"/>
              </a:rPr>
              <a:t>Registration </a:t>
            </a:r>
          </a:p>
          <a:p>
            <a:pPr eaLnBrk="1" hangingPunct="1">
              <a:defRPr/>
            </a:pPr>
            <a:r>
              <a:rPr lang="en-GB" sz="2400" dirty="0">
                <a:solidFill>
                  <a:schemeClr val="tx1">
                    <a:lumMod val="10000"/>
                  </a:schemeClr>
                </a:solidFill>
                <a:effectLst/>
                <a:latin typeface="Century Gothic" pitchFamily="34" charset="0"/>
              </a:rPr>
              <a:t>Phonics/spelling </a:t>
            </a:r>
          </a:p>
          <a:p>
            <a:pPr eaLnBrk="1" hangingPunct="1">
              <a:defRPr/>
            </a:pPr>
            <a:r>
              <a:rPr lang="en-GB" sz="2400" dirty="0">
                <a:solidFill>
                  <a:schemeClr val="tx1">
                    <a:lumMod val="10000"/>
                  </a:schemeClr>
                </a:solidFill>
                <a:effectLst/>
                <a:latin typeface="Century Gothic" pitchFamily="34" charset="0"/>
              </a:rPr>
              <a:t>Mathematics</a:t>
            </a:r>
          </a:p>
          <a:p>
            <a:pPr eaLnBrk="1" hangingPunct="1">
              <a:defRPr/>
            </a:pPr>
            <a:r>
              <a:rPr lang="en-GB" sz="2400" dirty="0">
                <a:solidFill>
                  <a:schemeClr val="tx1">
                    <a:lumMod val="10000"/>
                  </a:schemeClr>
                </a:solidFill>
                <a:effectLst/>
                <a:latin typeface="Century Gothic" pitchFamily="34" charset="0"/>
              </a:rPr>
              <a:t>BREAK</a:t>
            </a:r>
          </a:p>
          <a:p>
            <a:pPr eaLnBrk="1" hangingPunct="1">
              <a:defRPr/>
            </a:pPr>
            <a:r>
              <a:rPr lang="en-GB" sz="2400" dirty="0">
                <a:solidFill>
                  <a:schemeClr val="tx1">
                    <a:lumMod val="10000"/>
                  </a:schemeClr>
                </a:solidFill>
                <a:effectLst/>
                <a:latin typeface="Century Gothic" pitchFamily="34" charset="0"/>
              </a:rPr>
              <a:t>English </a:t>
            </a:r>
          </a:p>
          <a:p>
            <a:pPr eaLnBrk="1" hangingPunct="1">
              <a:defRPr/>
            </a:pPr>
            <a:r>
              <a:rPr lang="en-GB" sz="2400" dirty="0">
                <a:solidFill>
                  <a:schemeClr val="tx1">
                    <a:lumMod val="10000"/>
                  </a:schemeClr>
                </a:solidFill>
                <a:effectLst/>
                <a:latin typeface="Century Gothic" pitchFamily="34" charset="0"/>
              </a:rPr>
              <a:t>Guided Reading</a:t>
            </a:r>
          </a:p>
          <a:p>
            <a:pPr eaLnBrk="1" hangingPunct="1">
              <a:defRPr/>
            </a:pPr>
            <a:r>
              <a:rPr lang="en-GB" sz="2400" dirty="0">
                <a:solidFill>
                  <a:schemeClr val="tx1">
                    <a:lumMod val="10000"/>
                  </a:schemeClr>
                </a:solidFill>
                <a:effectLst/>
                <a:latin typeface="Century Gothic" pitchFamily="34" charset="0"/>
              </a:rPr>
              <a:t>LUNCH</a:t>
            </a:r>
          </a:p>
          <a:p>
            <a:pPr eaLnBrk="1" hangingPunct="1">
              <a:defRPr/>
            </a:pPr>
            <a:r>
              <a:rPr lang="en-GB" sz="2400" dirty="0">
                <a:solidFill>
                  <a:schemeClr val="tx1">
                    <a:lumMod val="10000"/>
                  </a:schemeClr>
                </a:solidFill>
                <a:effectLst/>
                <a:latin typeface="Century Gothic" pitchFamily="34" charset="0"/>
              </a:rPr>
              <a:t>Fluency/catch-up work</a:t>
            </a:r>
          </a:p>
          <a:p>
            <a:pPr eaLnBrk="1" hangingPunct="1">
              <a:defRPr/>
            </a:pPr>
            <a:r>
              <a:rPr lang="en-GB" sz="2400" dirty="0">
                <a:solidFill>
                  <a:schemeClr val="tx1">
                    <a:lumMod val="10000"/>
                  </a:schemeClr>
                </a:solidFill>
                <a:effectLst/>
                <a:latin typeface="Century Gothic" pitchFamily="34" charset="0"/>
              </a:rPr>
              <a:t>History or Geography </a:t>
            </a:r>
          </a:p>
          <a:p>
            <a:pPr eaLnBrk="1" hangingPunct="1">
              <a:defRPr/>
            </a:pPr>
            <a:r>
              <a:rPr lang="en-GB" sz="2400" dirty="0">
                <a:solidFill>
                  <a:schemeClr val="tx1">
                    <a:lumMod val="10000"/>
                  </a:schemeClr>
                </a:solidFill>
                <a:effectLst/>
                <a:latin typeface="Century Gothic" pitchFamily="34" charset="0"/>
              </a:rPr>
              <a:t>PE or PSHE or Science or  Art </a:t>
            </a:r>
          </a:p>
          <a:p>
            <a:pPr eaLnBrk="1" hangingPunct="1">
              <a:defRPr/>
            </a:pPr>
            <a:endParaRPr lang="en-GB" sz="2400" dirty="0">
              <a:latin typeface="Century Gothic" pitchFamily="34" charset="0"/>
            </a:endParaRPr>
          </a:p>
        </p:txBody>
      </p:sp>
      <p:sp>
        <p:nvSpPr>
          <p:cNvPr id="8196" name="TextBox 1">
            <a:extLst>
              <a:ext uri="{FF2B5EF4-FFF2-40B4-BE49-F238E27FC236}">
                <a16:creationId xmlns:a16="http://schemas.microsoft.com/office/drawing/2014/main" id="{C3358AAC-E16F-4238-84F1-602F8A3477B5}"/>
              </a:ext>
            </a:extLst>
          </p:cNvPr>
          <p:cNvSpPr txBox="1">
            <a:spLocks noChangeArrowheads="1"/>
          </p:cNvSpPr>
          <p:nvPr/>
        </p:nvSpPr>
        <p:spPr bwMode="auto">
          <a:xfrm>
            <a:off x="5132388" y="1409700"/>
            <a:ext cx="3124200"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SzPct val="70000"/>
              <a:buFont typeface="Wingdings" panose="05000000000000000000" pitchFamily="2" charset="2"/>
              <a:buChar char="u"/>
              <a:defRPr sz="3200">
                <a:solidFill>
                  <a:schemeClr val="tx1"/>
                </a:solidFill>
                <a:latin typeface="Verdana" panose="020B0604030504040204" pitchFamily="34" charset="0"/>
                <a:cs typeface="Arial" panose="020B0604020202020204" pitchFamily="34" charset="0"/>
              </a:defRPr>
            </a:lvl1pPr>
            <a:lvl2pPr marL="742950" indent="-285750">
              <a:spcBef>
                <a:spcPct val="20000"/>
              </a:spcBef>
              <a:buChar char="–"/>
              <a:defRPr sz="2800">
                <a:solidFill>
                  <a:schemeClr val="tx1"/>
                </a:solidFill>
                <a:latin typeface="Verdana" panose="020B0604030504040204" pitchFamily="34" charset="0"/>
                <a:cs typeface="Arial" panose="020B0604020202020204" pitchFamily="34" charset="0"/>
              </a:defRPr>
            </a:lvl2pPr>
            <a:lvl3pPr marL="1143000" indent="-228600">
              <a:spcBef>
                <a:spcPct val="20000"/>
              </a:spcBef>
              <a:buClr>
                <a:schemeClr val="tx2"/>
              </a:buClr>
              <a:buSzPct val="70000"/>
              <a:buFont typeface="Wingdings" panose="05000000000000000000" pitchFamily="2" charset="2"/>
              <a:buChar char="u"/>
              <a:defRPr sz="2400">
                <a:solidFill>
                  <a:schemeClr val="tx1"/>
                </a:solidFill>
                <a:latin typeface="Verdana" panose="020B0604030504040204" pitchFamily="34" charset="0"/>
                <a:cs typeface="Arial" panose="020B0604020202020204" pitchFamily="34" charset="0"/>
              </a:defRPr>
            </a:lvl3pPr>
            <a:lvl4pPr marL="1600200" indent="-228600">
              <a:spcBef>
                <a:spcPct val="20000"/>
              </a:spcBef>
              <a:buChar char="–"/>
              <a:defRPr sz="2000">
                <a:solidFill>
                  <a:schemeClr val="tx1"/>
                </a:solidFill>
                <a:latin typeface="Verdana" panose="020B0604030504040204" pitchFamily="34" charset="0"/>
                <a:cs typeface="Arial" panose="020B0604020202020204" pitchFamily="34" charset="0"/>
              </a:defRPr>
            </a:lvl4pPr>
            <a:lvl5pPr marL="2057400" indent="-228600">
              <a:spcBef>
                <a:spcPct val="20000"/>
              </a:spcBef>
              <a:buClr>
                <a:schemeClr val="folHlink"/>
              </a:buClr>
              <a:buSzPct val="70000"/>
              <a:buFont typeface="Wingdings" panose="05000000000000000000" pitchFamily="2" charset="2"/>
              <a:buChar char="u"/>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20000"/>
              </a:spcBef>
              <a:spcAft>
                <a:spcPct val="0"/>
              </a:spcAft>
              <a:buClr>
                <a:schemeClr val="folHlink"/>
              </a:buClr>
              <a:buSzPct val="70000"/>
              <a:buFont typeface="Wingdings" panose="05000000000000000000" pitchFamily="2" charset="2"/>
              <a:buChar char="u"/>
              <a:defRPr sz="2000">
                <a:solidFill>
                  <a:schemeClr val="tx1"/>
                </a:solidFill>
                <a:latin typeface="Verdana" panose="020B0604030504040204" pitchFamily="34" charset="0"/>
                <a:cs typeface="Arial" panose="020B0604020202020204" pitchFamily="34" charset="0"/>
              </a:defRPr>
            </a:lvl9pPr>
          </a:lstStyle>
          <a:p>
            <a:pPr algn="ctr" eaLnBrk="1" hangingPunct="1">
              <a:spcBef>
                <a:spcPct val="0"/>
              </a:spcBef>
              <a:buClrTx/>
              <a:buSzTx/>
              <a:buFontTx/>
              <a:buNone/>
            </a:pPr>
            <a:r>
              <a:rPr lang="en-GB" altLang="en-US" sz="2000" b="1" dirty="0">
                <a:solidFill>
                  <a:srgbClr val="FFFF00"/>
                </a:solidFill>
              </a:rPr>
              <a:t>Our PE DAY will be on a </a:t>
            </a:r>
            <a:r>
              <a:rPr lang="en-GB" altLang="en-US" sz="2000" b="1" dirty="0">
                <a:solidFill>
                  <a:srgbClr val="FFFF00"/>
                </a:solidFill>
                <a:highlight>
                  <a:srgbClr val="0000FF"/>
                </a:highlight>
              </a:rPr>
              <a:t>Wednesday</a:t>
            </a:r>
            <a:r>
              <a:rPr lang="en-GB" altLang="en-US" sz="2000" b="1" dirty="0">
                <a:solidFill>
                  <a:srgbClr val="FFFF00"/>
                </a:solidFill>
              </a:rPr>
              <a:t>.   </a:t>
            </a:r>
          </a:p>
          <a:p>
            <a:pPr algn="ctr" eaLnBrk="1" hangingPunct="1">
              <a:spcBef>
                <a:spcPct val="0"/>
              </a:spcBef>
              <a:buClrTx/>
              <a:buSzTx/>
              <a:buFontTx/>
              <a:buNone/>
            </a:pPr>
            <a:r>
              <a:rPr lang="en-GB" altLang="en-US" sz="2000" b="1" dirty="0">
                <a:solidFill>
                  <a:srgbClr val="FFFF00"/>
                </a:solidFill>
              </a:rPr>
              <a:t>PE kits will continue to be worn to school – black shorts, white t-shirts, black hoodie/zip-up jacket.  </a:t>
            </a:r>
          </a:p>
          <a:p>
            <a:pPr algn="ctr" eaLnBrk="1" hangingPunct="1">
              <a:spcBef>
                <a:spcPct val="0"/>
              </a:spcBef>
              <a:buClrTx/>
              <a:buSzTx/>
              <a:buFontTx/>
              <a:buNone/>
            </a:pPr>
            <a:r>
              <a:rPr lang="en-GB" altLang="en-US" sz="2000" b="1" dirty="0">
                <a:solidFill>
                  <a:srgbClr val="FFFF00"/>
                </a:solidFill>
              </a:rPr>
              <a:t>Please ensure your child has the correct PE kit. </a:t>
            </a:r>
          </a:p>
        </p:txBody>
      </p:sp>
      <p:pic>
        <p:nvPicPr>
          <p:cNvPr id="8197" name="Picture 5" descr="Wareham St Mary Primary - AF JOY">
            <a:extLst>
              <a:ext uri="{FF2B5EF4-FFF2-40B4-BE49-F238E27FC236}">
                <a16:creationId xmlns:a16="http://schemas.microsoft.com/office/drawing/2014/main" id="{5A94A9C1-56AD-4062-8710-032B25F195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3800" y="5289550"/>
            <a:ext cx="1436688"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EF74781E-5A5A-4DD1-A985-A9687AAF8C7A}"/>
              </a:ext>
            </a:extLst>
          </p:cNvPr>
          <p:cNvSpPr>
            <a:spLocks noGrp="1" noChangeArrowheads="1"/>
          </p:cNvSpPr>
          <p:nvPr>
            <p:ph type="title"/>
          </p:nvPr>
        </p:nvSpPr>
        <p:spPr>
          <a:xfrm>
            <a:off x="457200" y="277813"/>
            <a:ext cx="8229600" cy="865187"/>
          </a:xfrm>
        </p:spPr>
        <p:txBody>
          <a:bodyPr/>
          <a:lstStyle/>
          <a:p>
            <a:pPr eaLnBrk="1" hangingPunct="1">
              <a:defRPr/>
            </a:pPr>
            <a:r>
              <a:rPr lang="en-GB" sz="3600" dirty="0">
                <a:solidFill>
                  <a:schemeClr val="bg1">
                    <a:lumMod val="50000"/>
                  </a:schemeClr>
                </a:solidFill>
                <a:latin typeface="Century Gothic" pitchFamily="34" charset="0"/>
              </a:rPr>
              <a:t>Reading</a:t>
            </a:r>
            <a:br>
              <a:rPr lang="en-GB" sz="3600" dirty="0">
                <a:solidFill>
                  <a:schemeClr val="bg1">
                    <a:lumMod val="50000"/>
                  </a:schemeClr>
                </a:solidFill>
                <a:latin typeface="Century Gothic" pitchFamily="34" charset="0"/>
              </a:rPr>
            </a:br>
            <a:endParaRPr lang="en-GB" sz="3600" dirty="0">
              <a:solidFill>
                <a:schemeClr val="bg1">
                  <a:lumMod val="50000"/>
                </a:schemeClr>
              </a:solidFill>
              <a:latin typeface="Century Gothic" pitchFamily="34" charset="0"/>
            </a:endParaRPr>
          </a:p>
        </p:txBody>
      </p:sp>
      <p:sp>
        <p:nvSpPr>
          <p:cNvPr id="28675" name="Rectangle 3">
            <a:extLst>
              <a:ext uri="{FF2B5EF4-FFF2-40B4-BE49-F238E27FC236}">
                <a16:creationId xmlns:a16="http://schemas.microsoft.com/office/drawing/2014/main" id="{9E3F78D8-A7F5-418D-AA9A-23269AC29C4F}"/>
              </a:ext>
            </a:extLst>
          </p:cNvPr>
          <p:cNvSpPr>
            <a:spLocks noGrp="1" noChangeArrowheads="1"/>
          </p:cNvSpPr>
          <p:nvPr>
            <p:ph type="body" idx="1"/>
          </p:nvPr>
        </p:nvSpPr>
        <p:spPr>
          <a:xfrm>
            <a:off x="369888" y="914400"/>
            <a:ext cx="8229600" cy="4530725"/>
          </a:xfrm>
        </p:spPr>
        <p:txBody>
          <a:bodyPr/>
          <a:lstStyle/>
          <a:p>
            <a:pPr eaLnBrk="1" hangingPunct="1">
              <a:defRPr/>
            </a:pPr>
            <a:r>
              <a:rPr lang="en-GB" sz="2400" dirty="0">
                <a:solidFill>
                  <a:schemeClr val="bg1">
                    <a:lumMod val="50000"/>
                  </a:schemeClr>
                </a:solidFill>
                <a:effectLst/>
                <a:latin typeface="Century Gothic" pitchFamily="34" charset="0"/>
              </a:rPr>
              <a:t>Even though your child is now in Year 6, please keep encouraging daily reading at home. Children love having stories read to them so please do not feel because they are in Y6, this needs to stop – it doesn’t! </a:t>
            </a:r>
            <a:r>
              <a:rPr lang="en-GB" sz="2400" dirty="0">
                <a:solidFill>
                  <a:schemeClr val="bg1">
                    <a:lumMod val="50000"/>
                  </a:schemeClr>
                </a:solidFill>
                <a:effectLst/>
                <a:latin typeface="Century Gothic" pitchFamily="34" charset="0"/>
                <a:sym typeface="Wingdings" panose="05000000000000000000" pitchFamily="2" charset="2"/>
              </a:rPr>
              <a:t></a:t>
            </a:r>
            <a:endParaRPr lang="en-GB" sz="2400" dirty="0">
              <a:solidFill>
                <a:schemeClr val="bg1">
                  <a:lumMod val="50000"/>
                </a:schemeClr>
              </a:solidFill>
              <a:effectLst/>
              <a:latin typeface="Century Gothic" pitchFamily="34" charset="0"/>
            </a:endParaRPr>
          </a:p>
          <a:p>
            <a:pPr eaLnBrk="1" hangingPunct="1">
              <a:defRPr/>
            </a:pPr>
            <a:endParaRPr lang="en-GB" sz="2400" dirty="0">
              <a:solidFill>
                <a:schemeClr val="bg1">
                  <a:lumMod val="50000"/>
                </a:schemeClr>
              </a:solidFill>
              <a:effectLst/>
              <a:latin typeface="Century Gothic" pitchFamily="34" charset="0"/>
            </a:endParaRPr>
          </a:p>
          <a:p>
            <a:pPr eaLnBrk="1" hangingPunct="1">
              <a:buFont typeface="Wingdings" panose="05000000000000000000" pitchFamily="2" charset="2"/>
              <a:buNone/>
              <a:defRPr/>
            </a:pPr>
            <a:r>
              <a:rPr lang="en-GB" u="sng" dirty="0">
                <a:solidFill>
                  <a:schemeClr val="bg1">
                    <a:lumMod val="50000"/>
                  </a:schemeClr>
                </a:solidFill>
                <a:effectLst/>
                <a:latin typeface="Century Gothic" pitchFamily="34" charset="0"/>
              </a:rPr>
              <a:t>Reading records   </a:t>
            </a:r>
          </a:p>
          <a:p>
            <a:pPr eaLnBrk="1" hangingPunct="1">
              <a:defRPr/>
            </a:pPr>
            <a:r>
              <a:rPr lang="en-GB" sz="2400" dirty="0">
                <a:solidFill>
                  <a:schemeClr val="bg1">
                    <a:lumMod val="50000"/>
                  </a:schemeClr>
                </a:solidFill>
                <a:effectLst/>
                <a:latin typeface="Century Gothic" pitchFamily="34" charset="0"/>
              </a:rPr>
              <a:t>Please ensure your child’s reading record is being filled in and signed each time they read. They need to bring this in every Thursday for a chance to be entered into the GOLDEN TICKET raffle</a:t>
            </a:r>
          </a:p>
        </p:txBody>
      </p:sp>
      <p:pic>
        <p:nvPicPr>
          <p:cNvPr id="9220" name="Picture 5" descr="Wareham St Mary Primary - AF JOY">
            <a:extLst>
              <a:ext uri="{FF2B5EF4-FFF2-40B4-BE49-F238E27FC236}">
                <a16:creationId xmlns:a16="http://schemas.microsoft.com/office/drawing/2014/main" id="{B2BECFA4-282B-4EAC-BF77-0BE3A3541A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5065713"/>
            <a:ext cx="1535113" cy="153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B060EAB3-9074-4193-B38A-1A67583EADD7}"/>
              </a:ext>
            </a:extLst>
          </p:cNvPr>
          <p:cNvSpPr>
            <a:spLocks noGrp="1" noChangeArrowheads="1"/>
          </p:cNvSpPr>
          <p:nvPr>
            <p:ph type="title"/>
          </p:nvPr>
        </p:nvSpPr>
        <p:spPr>
          <a:xfrm>
            <a:off x="457200" y="277813"/>
            <a:ext cx="8229600" cy="865187"/>
          </a:xfrm>
        </p:spPr>
        <p:txBody>
          <a:bodyPr/>
          <a:lstStyle/>
          <a:p>
            <a:pPr eaLnBrk="1" hangingPunct="1">
              <a:defRPr/>
            </a:pPr>
            <a:r>
              <a:rPr lang="en-GB" sz="3600" dirty="0">
                <a:solidFill>
                  <a:schemeClr val="bg1">
                    <a:lumMod val="50000"/>
                  </a:schemeClr>
                </a:solidFill>
                <a:latin typeface="Century Gothic" pitchFamily="34" charset="0"/>
              </a:rPr>
              <a:t>Additional  learning support</a:t>
            </a:r>
            <a:br>
              <a:rPr lang="en-GB" sz="3600" dirty="0">
                <a:latin typeface="Century Gothic" pitchFamily="34" charset="0"/>
              </a:rPr>
            </a:br>
            <a:endParaRPr lang="en-GB" sz="3600" dirty="0">
              <a:latin typeface="Century Gothic" pitchFamily="34" charset="0"/>
            </a:endParaRPr>
          </a:p>
        </p:txBody>
      </p:sp>
      <p:sp>
        <p:nvSpPr>
          <p:cNvPr id="28675" name="Rectangle 3">
            <a:extLst>
              <a:ext uri="{FF2B5EF4-FFF2-40B4-BE49-F238E27FC236}">
                <a16:creationId xmlns:a16="http://schemas.microsoft.com/office/drawing/2014/main" id="{13F229FE-2EF2-4036-9A01-A21BE7C32F38}"/>
              </a:ext>
            </a:extLst>
          </p:cNvPr>
          <p:cNvSpPr>
            <a:spLocks noGrp="1" noChangeArrowheads="1"/>
          </p:cNvSpPr>
          <p:nvPr>
            <p:ph type="body" idx="1"/>
          </p:nvPr>
        </p:nvSpPr>
        <p:spPr>
          <a:xfrm>
            <a:off x="454025" y="1163638"/>
            <a:ext cx="8229600" cy="4530725"/>
          </a:xfrm>
        </p:spPr>
        <p:txBody>
          <a:bodyPr/>
          <a:lstStyle/>
          <a:p>
            <a:pPr eaLnBrk="1" hangingPunct="1">
              <a:defRPr/>
            </a:pPr>
            <a:r>
              <a:rPr lang="en-GB" sz="2400" dirty="0">
                <a:solidFill>
                  <a:schemeClr val="bg1">
                    <a:lumMod val="50000"/>
                  </a:schemeClr>
                </a:solidFill>
                <a:effectLst/>
                <a:latin typeface="Century Gothic" pitchFamily="34" charset="0"/>
              </a:rPr>
              <a:t>Children who need additional support with their learning may work with a different teacher or teaching assistant for pre-planned sessions of support across the week.</a:t>
            </a:r>
          </a:p>
          <a:p>
            <a:pPr eaLnBrk="1" hangingPunct="1">
              <a:defRPr/>
            </a:pPr>
            <a:r>
              <a:rPr lang="en-GB" sz="2400" dirty="0">
                <a:solidFill>
                  <a:schemeClr val="bg1">
                    <a:lumMod val="50000"/>
                  </a:schemeClr>
                </a:solidFill>
                <a:effectLst/>
                <a:latin typeface="Century Gothic" pitchFamily="34" charset="0"/>
              </a:rPr>
              <a:t>Sometimes children will go to a small group to work for phonics or spelling interventions. Their progress will be discussed with you at parents’ evenings.</a:t>
            </a:r>
          </a:p>
          <a:p>
            <a:pPr eaLnBrk="1" hangingPunct="1">
              <a:defRPr/>
            </a:pPr>
            <a:r>
              <a:rPr lang="en-GB" sz="2400" dirty="0">
                <a:solidFill>
                  <a:schemeClr val="bg1">
                    <a:lumMod val="50000"/>
                  </a:schemeClr>
                </a:solidFill>
                <a:effectLst/>
                <a:latin typeface="Century Gothic" pitchFamily="34" charset="0"/>
              </a:rPr>
              <a:t>These pre-planned sessions are organised after liaison between the class teacher, teaching assistants and the SENDCO.</a:t>
            </a:r>
          </a:p>
        </p:txBody>
      </p:sp>
      <p:pic>
        <p:nvPicPr>
          <p:cNvPr id="10244" name="Picture 5" descr="Wareham St Mary Primary - AF JOY">
            <a:extLst>
              <a:ext uri="{FF2B5EF4-FFF2-40B4-BE49-F238E27FC236}">
                <a16:creationId xmlns:a16="http://schemas.microsoft.com/office/drawing/2014/main" id="{A60F3F98-F8F6-44CA-8B7C-5F59A366EF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600" y="4953000"/>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3F5B400C-E6A6-4651-9649-59374984F307}"/>
              </a:ext>
            </a:extLst>
          </p:cNvPr>
          <p:cNvSpPr>
            <a:spLocks noGrp="1" noChangeArrowheads="1"/>
          </p:cNvSpPr>
          <p:nvPr>
            <p:ph type="title"/>
          </p:nvPr>
        </p:nvSpPr>
        <p:spPr>
          <a:xfrm>
            <a:off x="457200" y="277813"/>
            <a:ext cx="8229600" cy="712787"/>
          </a:xfrm>
        </p:spPr>
        <p:txBody>
          <a:bodyPr/>
          <a:lstStyle/>
          <a:p>
            <a:pPr eaLnBrk="1" hangingPunct="1">
              <a:defRPr/>
            </a:pPr>
            <a:r>
              <a:rPr lang="en-GB" sz="3600" dirty="0">
                <a:solidFill>
                  <a:schemeClr val="bg1">
                    <a:lumMod val="50000"/>
                  </a:schemeClr>
                </a:solidFill>
                <a:latin typeface="Century Gothic" pitchFamily="34" charset="0"/>
              </a:rPr>
              <a:t>Homework </a:t>
            </a:r>
          </a:p>
        </p:txBody>
      </p:sp>
      <p:sp>
        <p:nvSpPr>
          <p:cNvPr id="29699" name="Rectangle 3">
            <a:extLst>
              <a:ext uri="{FF2B5EF4-FFF2-40B4-BE49-F238E27FC236}">
                <a16:creationId xmlns:a16="http://schemas.microsoft.com/office/drawing/2014/main" id="{38EF1000-3A6D-4D41-B40A-F20A2663AC3B}"/>
              </a:ext>
            </a:extLst>
          </p:cNvPr>
          <p:cNvSpPr>
            <a:spLocks noGrp="1" noChangeArrowheads="1"/>
          </p:cNvSpPr>
          <p:nvPr>
            <p:ph type="body" idx="1"/>
          </p:nvPr>
        </p:nvSpPr>
        <p:spPr>
          <a:xfrm>
            <a:off x="457200" y="838200"/>
            <a:ext cx="8229600" cy="4530725"/>
          </a:xfrm>
        </p:spPr>
        <p:txBody>
          <a:bodyPr/>
          <a:lstStyle/>
          <a:p>
            <a:pPr eaLnBrk="1" hangingPunct="1">
              <a:defRPr/>
            </a:pPr>
            <a:r>
              <a:rPr lang="en-GB" sz="2400" dirty="0">
                <a:solidFill>
                  <a:schemeClr val="bg1">
                    <a:lumMod val="50000"/>
                  </a:schemeClr>
                </a:solidFill>
                <a:effectLst/>
                <a:latin typeface="Century Gothic" pitchFamily="34" charset="0"/>
              </a:rPr>
              <a:t>In Year 6, homework consists of:</a:t>
            </a:r>
          </a:p>
          <a:p>
            <a:pPr eaLnBrk="1" hangingPunct="1">
              <a:defRPr/>
            </a:pPr>
            <a:r>
              <a:rPr lang="en-GB" sz="2400" dirty="0">
                <a:solidFill>
                  <a:schemeClr val="bg1">
                    <a:lumMod val="50000"/>
                  </a:schemeClr>
                </a:solidFill>
                <a:effectLst/>
                <a:latin typeface="Century Gothic" pitchFamily="34" charset="0"/>
              </a:rPr>
              <a:t>Daily reading </a:t>
            </a:r>
          </a:p>
          <a:p>
            <a:pPr eaLnBrk="1" hangingPunct="1">
              <a:defRPr/>
            </a:pPr>
            <a:r>
              <a:rPr lang="en-GB" sz="2400" dirty="0">
                <a:solidFill>
                  <a:schemeClr val="bg1">
                    <a:lumMod val="50000"/>
                  </a:schemeClr>
                </a:solidFill>
                <a:effectLst/>
                <a:latin typeface="Century Gothic" pitchFamily="34" charset="0"/>
              </a:rPr>
              <a:t>Learning weekly spelling words </a:t>
            </a:r>
          </a:p>
          <a:p>
            <a:pPr eaLnBrk="1" hangingPunct="1">
              <a:defRPr/>
            </a:pPr>
            <a:r>
              <a:rPr lang="en-GB" sz="2400" dirty="0">
                <a:solidFill>
                  <a:schemeClr val="bg1">
                    <a:lumMod val="50000"/>
                  </a:schemeClr>
                </a:solidFill>
                <a:effectLst/>
                <a:latin typeface="Century Gothic" pitchFamily="34" charset="0"/>
              </a:rPr>
              <a:t>Maths  - arithmetic based work and TTRS during the week  </a:t>
            </a:r>
          </a:p>
          <a:p>
            <a:pPr eaLnBrk="1" hangingPunct="1">
              <a:defRPr/>
            </a:pPr>
            <a:r>
              <a:rPr lang="en-GB" sz="2400" dirty="0">
                <a:solidFill>
                  <a:schemeClr val="bg1">
                    <a:lumMod val="50000"/>
                  </a:schemeClr>
                </a:solidFill>
                <a:effectLst/>
                <a:latin typeface="Century Gothic" pitchFamily="34" charset="0"/>
              </a:rPr>
              <a:t>SPAG (spelling, punctuation and grammar work)</a:t>
            </a:r>
          </a:p>
          <a:p>
            <a:pPr eaLnBrk="1" hangingPunct="1">
              <a:defRPr/>
            </a:pPr>
            <a:r>
              <a:rPr lang="en-GB" sz="2400" dirty="0">
                <a:solidFill>
                  <a:schemeClr val="bg1">
                    <a:lumMod val="50000"/>
                  </a:schemeClr>
                </a:solidFill>
                <a:effectLst/>
                <a:latin typeface="Century Gothic" pitchFamily="34" charset="0"/>
              </a:rPr>
              <a:t>Termly projects which will be </a:t>
            </a:r>
            <a:r>
              <a:rPr lang="en-GB" sz="2400" b="1" dirty="0">
                <a:solidFill>
                  <a:schemeClr val="bg1">
                    <a:lumMod val="50000"/>
                  </a:schemeClr>
                </a:solidFill>
                <a:effectLst/>
                <a:latin typeface="Century Gothic" pitchFamily="34" charset="0"/>
              </a:rPr>
              <a:t>optional. </a:t>
            </a:r>
          </a:p>
          <a:p>
            <a:pPr eaLnBrk="1" hangingPunct="1">
              <a:defRPr/>
            </a:pPr>
            <a:endParaRPr lang="en-GB" sz="2400" dirty="0">
              <a:solidFill>
                <a:schemeClr val="bg1">
                  <a:lumMod val="50000"/>
                </a:schemeClr>
              </a:solidFill>
              <a:effectLst/>
              <a:latin typeface="Century Gothic" pitchFamily="34" charset="0"/>
            </a:endParaRPr>
          </a:p>
          <a:p>
            <a:pPr eaLnBrk="1" hangingPunct="1">
              <a:defRPr/>
            </a:pPr>
            <a:r>
              <a:rPr lang="en-GB" sz="2400" dirty="0">
                <a:solidFill>
                  <a:schemeClr val="bg1">
                    <a:lumMod val="50000"/>
                  </a:schemeClr>
                </a:solidFill>
                <a:effectLst/>
                <a:latin typeface="Century Gothic" pitchFamily="34" charset="0"/>
              </a:rPr>
              <a:t>Homework will be set on a Friday to be in on the following Thursday.</a:t>
            </a:r>
          </a:p>
          <a:p>
            <a:pPr eaLnBrk="1" hangingPunct="1">
              <a:defRPr/>
            </a:pPr>
            <a:r>
              <a:rPr lang="en-GB" sz="2400" dirty="0">
                <a:solidFill>
                  <a:schemeClr val="bg1">
                    <a:lumMod val="50000"/>
                  </a:schemeClr>
                </a:solidFill>
                <a:effectLst/>
                <a:latin typeface="Century Gothic" pitchFamily="34" charset="0"/>
              </a:rPr>
              <a:t>Homework should take approximately one hour. If your child is taking longer or needing extra help, please do let me know. </a:t>
            </a:r>
          </a:p>
          <a:p>
            <a:pPr eaLnBrk="1" hangingPunct="1">
              <a:buFont typeface="Wingdings" panose="05000000000000000000" pitchFamily="2" charset="2"/>
              <a:buNone/>
              <a:defRPr/>
            </a:pPr>
            <a:endParaRPr lang="en-GB" sz="2400" dirty="0">
              <a:latin typeface="Century Gothic" pitchFamily="34" charset="0"/>
            </a:endParaRPr>
          </a:p>
          <a:p>
            <a:pPr eaLnBrk="1" hangingPunct="1">
              <a:buFont typeface="Wingdings" panose="05000000000000000000" pitchFamily="2" charset="2"/>
              <a:buNone/>
              <a:defRPr/>
            </a:pPr>
            <a:endParaRPr lang="en-GB" sz="2400" dirty="0">
              <a:latin typeface="Century Gothic" pitchFamily="34" charset="0"/>
            </a:endParaRPr>
          </a:p>
        </p:txBody>
      </p:sp>
      <p:pic>
        <p:nvPicPr>
          <p:cNvPr id="11268" name="Picture 5" descr="Wareham St Mary Primary - AF JOY">
            <a:extLst>
              <a:ext uri="{FF2B5EF4-FFF2-40B4-BE49-F238E27FC236}">
                <a16:creationId xmlns:a16="http://schemas.microsoft.com/office/drawing/2014/main" id="{61FDAF56-629F-4C74-AA8D-49A4D79333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000" y="5710237"/>
            <a:ext cx="869951"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F3D40-3259-483C-A158-E700DAAE52F4}"/>
              </a:ext>
            </a:extLst>
          </p:cNvPr>
          <p:cNvSpPr>
            <a:spLocks noGrp="1"/>
          </p:cNvSpPr>
          <p:nvPr>
            <p:ph type="title"/>
          </p:nvPr>
        </p:nvSpPr>
        <p:spPr/>
        <p:txBody>
          <a:bodyPr/>
          <a:lstStyle/>
          <a:p>
            <a:pPr>
              <a:defRPr/>
            </a:pPr>
            <a:r>
              <a:rPr lang="en-GB" dirty="0">
                <a:solidFill>
                  <a:schemeClr val="tx1">
                    <a:lumMod val="10000"/>
                  </a:schemeClr>
                </a:solidFill>
              </a:rPr>
              <a:t>OPAL</a:t>
            </a:r>
          </a:p>
        </p:txBody>
      </p:sp>
      <p:sp>
        <p:nvSpPr>
          <p:cNvPr id="3" name="Content Placeholder 2">
            <a:extLst>
              <a:ext uri="{FF2B5EF4-FFF2-40B4-BE49-F238E27FC236}">
                <a16:creationId xmlns:a16="http://schemas.microsoft.com/office/drawing/2014/main" id="{2781CB82-95AB-46EA-9A3B-2460DC3A653D}"/>
              </a:ext>
            </a:extLst>
          </p:cNvPr>
          <p:cNvSpPr>
            <a:spLocks noGrp="1"/>
          </p:cNvSpPr>
          <p:nvPr>
            <p:ph idx="1"/>
          </p:nvPr>
        </p:nvSpPr>
        <p:spPr/>
        <p:txBody>
          <a:bodyPr/>
          <a:lstStyle/>
          <a:p>
            <a:pPr>
              <a:defRPr/>
            </a:pPr>
            <a:r>
              <a:rPr lang="en-GB" dirty="0">
                <a:solidFill>
                  <a:schemeClr val="tx1">
                    <a:lumMod val="10000"/>
                  </a:schemeClr>
                </a:solidFill>
                <a:effectLst/>
                <a:latin typeface="Century Gothic" panose="020B0502020202020204" pitchFamily="34" charset="0"/>
              </a:rPr>
              <a:t>At breaktime and lunchtime, children have the opportunity to use the OPAL (Outdoor Play And Learning) equipment. </a:t>
            </a:r>
          </a:p>
          <a:p>
            <a:pPr>
              <a:defRPr/>
            </a:pPr>
            <a:r>
              <a:rPr lang="en-GB" dirty="0">
                <a:solidFill>
                  <a:schemeClr val="tx1">
                    <a:lumMod val="10000"/>
                  </a:schemeClr>
                </a:solidFill>
                <a:effectLst/>
                <a:latin typeface="Century Gothic" panose="020B0502020202020204" pitchFamily="34" charset="0"/>
              </a:rPr>
              <a:t>If they wish to play on the grass, they will need to have wellies in school. The field will be accessible all year but wellies must be worn on it. </a:t>
            </a:r>
          </a:p>
        </p:txBody>
      </p:sp>
      <p:pic>
        <p:nvPicPr>
          <p:cNvPr id="4" name="Picture 5" descr="Wareham St Mary Primary - AF JOY">
            <a:extLst>
              <a:ext uri="{FF2B5EF4-FFF2-40B4-BE49-F238E27FC236}">
                <a16:creationId xmlns:a16="http://schemas.microsoft.com/office/drawing/2014/main" id="{AC9F2AAD-B353-23ED-9739-9E6529E3BA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000" y="5710237"/>
            <a:ext cx="869951"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60759-D430-4390-8304-AD3337066712}"/>
              </a:ext>
            </a:extLst>
          </p:cNvPr>
          <p:cNvSpPr>
            <a:spLocks noGrp="1"/>
          </p:cNvSpPr>
          <p:nvPr>
            <p:ph type="title"/>
          </p:nvPr>
        </p:nvSpPr>
        <p:spPr/>
        <p:txBody>
          <a:bodyPr/>
          <a:lstStyle/>
          <a:p>
            <a:pPr>
              <a:defRPr/>
            </a:pPr>
            <a:r>
              <a:rPr lang="en-GB" dirty="0">
                <a:solidFill>
                  <a:schemeClr val="bg1">
                    <a:lumMod val="50000"/>
                  </a:schemeClr>
                </a:solidFill>
                <a:latin typeface="Century Gothic" panose="020B0502020202020204" pitchFamily="34" charset="0"/>
              </a:rPr>
              <a:t>Communication </a:t>
            </a:r>
          </a:p>
        </p:txBody>
      </p:sp>
      <p:sp>
        <p:nvSpPr>
          <p:cNvPr id="3" name="Content Placeholder 2">
            <a:extLst>
              <a:ext uri="{FF2B5EF4-FFF2-40B4-BE49-F238E27FC236}">
                <a16:creationId xmlns:a16="http://schemas.microsoft.com/office/drawing/2014/main" id="{B80746AE-6950-4A53-B1EE-1327128618C1}"/>
              </a:ext>
            </a:extLst>
          </p:cNvPr>
          <p:cNvSpPr>
            <a:spLocks noGrp="1"/>
          </p:cNvSpPr>
          <p:nvPr>
            <p:ph idx="1"/>
          </p:nvPr>
        </p:nvSpPr>
        <p:spPr/>
        <p:txBody>
          <a:bodyPr/>
          <a:lstStyle/>
          <a:p>
            <a:pPr>
              <a:defRPr/>
            </a:pPr>
            <a:r>
              <a:rPr lang="en-GB" sz="2800" dirty="0">
                <a:solidFill>
                  <a:schemeClr val="bg1">
                    <a:lumMod val="50000"/>
                  </a:schemeClr>
                </a:solidFill>
                <a:effectLst/>
                <a:latin typeface="Century Gothic" panose="020B0502020202020204" pitchFamily="34" charset="0"/>
              </a:rPr>
              <a:t>We use the Arbor app to communicate messages/letters to parents. If you haven’t signed up to this/aren’t familiar with this, please speak to one of the office ladies who will happily help you set it up. </a:t>
            </a:r>
          </a:p>
          <a:p>
            <a:pPr>
              <a:defRPr/>
            </a:pPr>
            <a:r>
              <a:rPr lang="en-GB" sz="2800" dirty="0">
                <a:solidFill>
                  <a:schemeClr val="bg1">
                    <a:lumMod val="50000"/>
                  </a:schemeClr>
                </a:solidFill>
                <a:effectLst/>
                <a:latin typeface="Century Gothic" panose="020B0502020202020204" pitchFamily="34" charset="0"/>
              </a:rPr>
              <a:t>Urgent messages need to go to the office and this will be passed onto myself or Mrs Perry.</a:t>
            </a:r>
          </a:p>
          <a:p>
            <a:pPr>
              <a:defRPr/>
            </a:pPr>
            <a:r>
              <a:rPr lang="en-GB" sz="2800" dirty="0">
                <a:solidFill>
                  <a:schemeClr val="bg1">
                    <a:lumMod val="50000"/>
                  </a:schemeClr>
                </a:solidFill>
                <a:effectLst/>
                <a:latin typeface="Century Gothic" panose="020B0502020202020204" pitchFamily="34" charset="0"/>
              </a:rPr>
              <a:t>There is always a member of staff on the gate each morning for messages.</a:t>
            </a:r>
            <a:endParaRPr lang="en-GB" sz="2800" dirty="0">
              <a:solidFill>
                <a:schemeClr val="bg1">
                  <a:lumMod val="50000"/>
                </a:schemeClr>
              </a:solidFill>
              <a:latin typeface="Century Gothic" panose="020B0502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40E8AF35-2310-45C3-9457-915CED540A8E}"/>
              </a:ext>
            </a:extLst>
          </p:cNvPr>
          <p:cNvSpPr>
            <a:spLocks noGrp="1" noChangeArrowheads="1"/>
          </p:cNvSpPr>
          <p:nvPr>
            <p:ph type="title"/>
          </p:nvPr>
        </p:nvSpPr>
        <p:spPr>
          <a:xfrm>
            <a:off x="420688" y="3175"/>
            <a:ext cx="8229600" cy="1139825"/>
          </a:xfrm>
        </p:spPr>
        <p:txBody>
          <a:bodyPr/>
          <a:lstStyle/>
          <a:p>
            <a:pPr eaLnBrk="1" hangingPunct="1">
              <a:defRPr/>
            </a:pPr>
            <a:r>
              <a:rPr lang="en-GB" sz="3600" dirty="0">
                <a:solidFill>
                  <a:schemeClr val="bg1">
                    <a:lumMod val="50000"/>
                  </a:schemeClr>
                </a:solidFill>
                <a:latin typeface="Century Gothic" pitchFamily="34" charset="0"/>
              </a:rPr>
              <a:t>Looking Ahead</a:t>
            </a:r>
          </a:p>
        </p:txBody>
      </p:sp>
      <p:sp>
        <p:nvSpPr>
          <p:cNvPr id="30723" name="Rectangle 3">
            <a:extLst>
              <a:ext uri="{FF2B5EF4-FFF2-40B4-BE49-F238E27FC236}">
                <a16:creationId xmlns:a16="http://schemas.microsoft.com/office/drawing/2014/main" id="{406FBDBF-9BA6-463D-B9B9-3B871C6C9BA5}"/>
              </a:ext>
            </a:extLst>
          </p:cNvPr>
          <p:cNvSpPr>
            <a:spLocks noGrp="1" noChangeArrowheads="1"/>
          </p:cNvSpPr>
          <p:nvPr>
            <p:ph type="body" idx="1"/>
          </p:nvPr>
        </p:nvSpPr>
        <p:spPr>
          <a:xfrm>
            <a:off x="420688" y="914400"/>
            <a:ext cx="8229600" cy="4818063"/>
          </a:xfrm>
        </p:spPr>
        <p:txBody>
          <a:bodyPr/>
          <a:lstStyle/>
          <a:p>
            <a:pPr eaLnBrk="1" hangingPunct="1">
              <a:defRPr/>
            </a:pPr>
            <a:r>
              <a:rPr lang="en-GB" sz="2400" dirty="0">
                <a:solidFill>
                  <a:schemeClr val="bg1">
                    <a:lumMod val="50000"/>
                  </a:schemeClr>
                </a:solidFill>
                <a:effectLst/>
                <a:latin typeface="Century Gothic" pitchFamily="34" charset="0"/>
              </a:rPr>
              <a:t>Swim For Charity – Saturday 11</a:t>
            </a:r>
            <a:r>
              <a:rPr lang="en-GB" sz="2400" baseline="30000" dirty="0">
                <a:solidFill>
                  <a:schemeClr val="bg1">
                    <a:lumMod val="50000"/>
                  </a:schemeClr>
                </a:solidFill>
                <a:effectLst/>
                <a:latin typeface="Century Gothic" pitchFamily="34" charset="0"/>
              </a:rPr>
              <a:t>th</a:t>
            </a:r>
            <a:r>
              <a:rPr lang="en-GB" sz="2400" dirty="0">
                <a:solidFill>
                  <a:schemeClr val="bg1">
                    <a:lumMod val="50000"/>
                  </a:schemeClr>
                </a:solidFill>
                <a:effectLst/>
                <a:latin typeface="Century Gothic" pitchFamily="34" charset="0"/>
              </a:rPr>
              <a:t> October  -12.15 – 1.15.</a:t>
            </a:r>
          </a:p>
          <a:p>
            <a:pPr eaLnBrk="1" hangingPunct="1">
              <a:defRPr/>
            </a:pPr>
            <a:r>
              <a:rPr lang="en-GB" sz="2400" b="1" dirty="0">
                <a:solidFill>
                  <a:schemeClr val="bg1">
                    <a:lumMod val="50000"/>
                  </a:schemeClr>
                </a:solidFill>
                <a:effectLst/>
                <a:highlight>
                  <a:srgbClr val="FFFF00"/>
                </a:highlight>
                <a:latin typeface="Century Gothic" pitchFamily="34" charset="0"/>
              </a:rPr>
              <a:t>31</a:t>
            </a:r>
            <a:r>
              <a:rPr lang="en-GB" sz="2400" b="1" baseline="30000" dirty="0">
                <a:solidFill>
                  <a:schemeClr val="bg1">
                    <a:lumMod val="50000"/>
                  </a:schemeClr>
                </a:solidFill>
                <a:effectLst/>
                <a:highlight>
                  <a:srgbClr val="FFFF00"/>
                </a:highlight>
                <a:latin typeface="Century Gothic" pitchFamily="34" charset="0"/>
              </a:rPr>
              <a:t>st</a:t>
            </a:r>
            <a:r>
              <a:rPr lang="en-GB" sz="2400" b="1" dirty="0">
                <a:solidFill>
                  <a:schemeClr val="bg1">
                    <a:lumMod val="50000"/>
                  </a:schemeClr>
                </a:solidFill>
                <a:effectLst/>
                <a:highlight>
                  <a:srgbClr val="FFFF00"/>
                </a:highlight>
                <a:latin typeface="Century Gothic" pitchFamily="34" charset="0"/>
              </a:rPr>
              <a:t> October – deadline to apply for Secondary School place.</a:t>
            </a:r>
          </a:p>
          <a:p>
            <a:pPr eaLnBrk="1" hangingPunct="1">
              <a:defRPr/>
            </a:pPr>
            <a:r>
              <a:rPr lang="en-GB" sz="2400" dirty="0">
                <a:solidFill>
                  <a:schemeClr val="bg1">
                    <a:lumMod val="50000"/>
                  </a:schemeClr>
                </a:solidFill>
                <a:effectLst/>
                <a:latin typeface="Century Gothic" pitchFamily="34" charset="0"/>
              </a:rPr>
              <a:t>Christmas performance at the church –Wednesday 17</a:t>
            </a:r>
            <a:r>
              <a:rPr lang="en-GB" sz="2400" baseline="30000" dirty="0">
                <a:solidFill>
                  <a:schemeClr val="bg1">
                    <a:lumMod val="50000"/>
                  </a:schemeClr>
                </a:solidFill>
                <a:effectLst/>
                <a:latin typeface="Century Gothic" pitchFamily="34" charset="0"/>
              </a:rPr>
              <a:t>th</a:t>
            </a:r>
            <a:r>
              <a:rPr lang="en-GB" sz="2400" dirty="0">
                <a:solidFill>
                  <a:schemeClr val="bg1">
                    <a:lumMod val="50000"/>
                  </a:schemeClr>
                </a:solidFill>
                <a:effectLst/>
                <a:latin typeface="Century Gothic" pitchFamily="34" charset="0"/>
              </a:rPr>
              <a:t> December – 6-6.45pm. </a:t>
            </a:r>
          </a:p>
          <a:p>
            <a:pPr eaLnBrk="1" hangingPunct="1">
              <a:defRPr/>
            </a:pPr>
            <a:r>
              <a:rPr lang="en-GB" sz="2400" b="1">
                <a:solidFill>
                  <a:schemeClr val="bg1">
                    <a:lumMod val="50000"/>
                  </a:schemeClr>
                </a:solidFill>
                <a:effectLst/>
                <a:highlight>
                  <a:srgbClr val="FFFF00"/>
                </a:highlight>
                <a:latin typeface="Century Gothic" pitchFamily="34" charset="0"/>
              </a:rPr>
              <a:t>SATs 2026 </a:t>
            </a:r>
            <a:r>
              <a:rPr lang="en-GB" sz="2400" b="1" dirty="0">
                <a:solidFill>
                  <a:schemeClr val="bg1">
                    <a:lumMod val="50000"/>
                  </a:schemeClr>
                </a:solidFill>
                <a:effectLst/>
                <a:highlight>
                  <a:srgbClr val="FFFF00"/>
                </a:highlight>
                <a:latin typeface="Century Gothic" pitchFamily="34" charset="0"/>
              </a:rPr>
              <a:t>-  Monday 11</a:t>
            </a:r>
            <a:r>
              <a:rPr lang="en-GB" sz="2400" b="1" baseline="30000" dirty="0">
                <a:solidFill>
                  <a:schemeClr val="bg1">
                    <a:lumMod val="50000"/>
                  </a:schemeClr>
                </a:solidFill>
                <a:effectLst/>
                <a:highlight>
                  <a:srgbClr val="FFFF00"/>
                </a:highlight>
                <a:latin typeface="Century Gothic" pitchFamily="34" charset="0"/>
              </a:rPr>
              <a:t>th</a:t>
            </a:r>
            <a:r>
              <a:rPr lang="en-GB" sz="2400" b="1" dirty="0">
                <a:solidFill>
                  <a:schemeClr val="bg1">
                    <a:lumMod val="50000"/>
                  </a:schemeClr>
                </a:solidFill>
                <a:effectLst/>
                <a:highlight>
                  <a:srgbClr val="FFFF00"/>
                </a:highlight>
                <a:latin typeface="Century Gothic" pitchFamily="34" charset="0"/>
              </a:rPr>
              <a:t> May to Thursday 14</a:t>
            </a:r>
            <a:r>
              <a:rPr lang="en-GB" sz="2400" b="1" baseline="30000" dirty="0">
                <a:solidFill>
                  <a:schemeClr val="bg1">
                    <a:lumMod val="50000"/>
                  </a:schemeClr>
                </a:solidFill>
                <a:effectLst/>
                <a:highlight>
                  <a:srgbClr val="FFFF00"/>
                </a:highlight>
                <a:latin typeface="Century Gothic" pitchFamily="34" charset="0"/>
              </a:rPr>
              <a:t>th</a:t>
            </a:r>
            <a:r>
              <a:rPr lang="en-GB" sz="2400" b="1" dirty="0">
                <a:solidFill>
                  <a:schemeClr val="bg1">
                    <a:lumMod val="50000"/>
                  </a:schemeClr>
                </a:solidFill>
                <a:effectLst/>
                <a:highlight>
                  <a:srgbClr val="FFFF00"/>
                </a:highlight>
                <a:latin typeface="Century Gothic" pitchFamily="34" charset="0"/>
              </a:rPr>
              <a:t> May</a:t>
            </a:r>
          </a:p>
          <a:p>
            <a:pPr eaLnBrk="1" hangingPunct="1">
              <a:defRPr/>
            </a:pPr>
            <a:r>
              <a:rPr lang="en-GB" sz="2400" dirty="0">
                <a:solidFill>
                  <a:schemeClr val="bg1">
                    <a:lumMod val="50000"/>
                  </a:schemeClr>
                </a:solidFill>
                <a:effectLst/>
                <a:latin typeface="Century Gothic" pitchFamily="34" charset="0"/>
              </a:rPr>
              <a:t>Transition  - there will be a transition day at the new schools in July along with many other opportunities to visit.</a:t>
            </a:r>
          </a:p>
          <a:p>
            <a:pPr eaLnBrk="1" hangingPunct="1">
              <a:buFont typeface="Wingdings" panose="05000000000000000000" pitchFamily="2" charset="2"/>
              <a:buChar char="v"/>
              <a:defRPr/>
            </a:pPr>
            <a:r>
              <a:rPr lang="en-GB" sz="2400" dirty="0">
                <a:solidFill>
                  <a:schemeClr val="bg1">
                    <a:lumMod val="50000"/>
                  </a:schemeClr>
                </a:solidFill>
                <a:effectLst/>
                <a:latin typeface="Century Gothic" pitchFamily="34" charset="0"/>
              </a:rPr>
              <a:t>Sex Education – this will be included in our curriculum towards the end of the summer term – I will inform you about when we will begin this unit of work. </a:t>
            </a:r>
          </a:p>
          <a:p>
            <a:pPr marL="0" indent="0" eaLnBrk="1" hangingPunct="1">
              <a:buFont typeface="Wingdings" panose="05000000000000000000" pitchFamily="2" charset="2"/>
              <a:buNone/>
              <a:defRPr/>
            </a:pPr>
            <a:endParaRPr lang="en-GB" sz="2400" dirty="0">
              <a:solidFill>
                <a:schemeClr val="bg1">
                  <a:lumMod val="50000"/>
                </a:schemeClr>
              </a:solidFill>
              <a:effectLst/>
              <a:latin typeface="Century Gothic" pitchFamily="34" charset="0"/>
            </a:endParaRPr>
          </a:p>
          <a:p>
            <a:pPr eaLnBrk="1" hangingPunct="1">
              <a:defRPr/>
            </a:pPr>
            <a:endParaRPr lang="en-GB" sz="2400" dirty="0">
              <a:latin typeface="Century Gothic" pitchFamily="34" charset="0"/>
            </a:endParaRPr>
          </a:p>
        </p:txBody>
      </p:sp>
      <p:pic>
        <p:nvPicPr>
          <p:cNvPr id="14340" name="Picture 5" descr="Wareham St Mary Primary - AF JOY">
            <a:extLst>
              <a:ext uri="{FF2B5EF4-FFF2-40B4-BE49-F238E27FC236}">
                <a16:creationId xmlns:a16="http://schemas.microsoft.com/office/drawing/2014/main" id="{FE7729B0-CF66-4F53-B4DF-832EF55DD6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1400" y="5132388"/>
            <a:ext cx="14478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90D45-2474-452E-9891-C39DCD8CDB00}"/>
              </a:ext>
            </a:extLst>
          </p:cNvPr>
          <p:cNvSpPr>
            <a:spLocks noGrp="1"/>
          </p:cNvSpPr>
          <p:nvPr>
            <p:ph type="title"/>
          </p:nvPr>
        </p:nvSpPr>
        <p:spPr/>
        <p:txBody>
          <a:bodyPr/>
          <a:lstStyle/>
          <a:p>
            <a:pPr>
              <a:defRPr/>
            </a:pPr>
            <a:r>
              <a:rPr lang="en-GB" dirty="0">
                <a:solidFill>
                  <a:schemeClr val="bg1">
                    <a:lumMod val="50000"/>
                  </a:schemeClr>
                </a:solidFill>
              </a:rPr>
              <a:t>Trips/Experience Days  </a:t>
            </a:r>
          </a:p>
        </p:txBody>
      </p:sp>
      <p:sp>
        <p:nvSpPr>
          <p:cNvPr id="3" name="Content Placeholder 2">
            <a:extLst>
              <a:ext uri="{FF2B5EF4-FFF2-40B4-BE49-F238E27FC236}">
                <a16:creationId xmlns:a16="http://schemas.microsoft.com/office/drawing/2014/main" id="{1D286441-84D6-456B-9951-3E3A795B6A06}"/>
              </a:ext>
            </a:extLst>
          </p:cNvPr>
          <p:cNvSpPr>
            <a:spLocks noGrp="1"/>
          </p:cNvSpPr>
          <p:nvPr>
            <p:ph idx="1"/>
          </p:nvPr>
        </p:nvSpPr>
        <p:spPr>
          <a:xfrm>
            <a:off x="457200" y="1395413"/>
            <a:ext cx="8229600" cy="4530725"/>
          </a:xfrm>
        </p:spPr>
        <p:txBody>
          <a:bodyPr/>
          <a:lstStyle/>
          <a:p>
            <a:pPr eaLnBrk="1" hangingPunct="1">
              <a:defRPr/>
            </a:pPr>
            <a:r>
              <a:rPr lang="en-GB" sz="3600" b="1" dirty="0">
                <a:solidFill>
                  <a:srgbClr val="FFFF00"/>
                </a:solidFill>
                <a:effectLst/>
                <a:latin typeface="Century Gothic" pitchFamily="34" charset="0"/>
              </a:rPr>
              <a:t>Autumn: </a:t>
            </a:r>
          </a:p>
          <a:p>
            <a:pPr eaLnBrk="1" hangingPunct="1">
              <a:defRPr/>
            </a:pPr>
            <a:r>
              <a:rPr lang="en-GB" sz="2000" dirty="0">
                <a:solidFill>
                  <a:schemeClr val="bg1">
                    <a:lumMod val="50000"/>
                  </a:schemeClr>
                </a:solidFill>
                <a:effectLst/>
                <a:latin typeface="Century Gothic" pitchFamily="34" charset="0"/>
              </a:rPr>
              <a:t>Winchester Science Centre – Focusing on the heart and circulatory system. (£8.50) – Wednesday 15</a:t>
            </a:r>
            <a:r>
              <a:rPr lang="en-GB" sz="2000" baseline="30000" dirty="0">
                <a:solidFill>
                  <a:schemeClr val="bg1">
                    <a:lumMod val="50000"/>
                  </a:schemeClr>
                </a:solidFill>
                <a:effectLst/>
                <a:latin typeface="Century Gothic" pitchFamily="34" charset="0"/>
              </a:rPr>
              <a:t>th</a:t>
            </a:r>
            <a:r>
              <a:rPr lang="en-GB" sz="2000" dirty="0">
                <a:solidFill>
                  <a:schemeClr val="bg1">
                    <a:lumMod val="50000"/>
                  </a:schemeClr>
                </a:solidFill>
                <a:effectLst/>
                <a:latin typeface="Century Gothic" pitchFamily="34" charset="0"/>
              </a:rPr>
              <a:t> October</a:t>
            </a:r>
          </a:p>
          <a:p>
            <a:pPr eaLnBrk="1" hangingPunct="1">
              <a:defRPr/>
            </a:pPr>
            <a:r>
              <a:rPr lang="en-GB" sz="2000" dirty="0">
                <a:solidFill>
                  <a:schemeClr val="bg1">
                    <a:lumMod val="50000"/>
                  </a:schemeClr>
                </a:solidFill>
                <a:effectLst/>
                <a:latin typeface="Century Gothic" pitchFamily="34" charset="0"/>
              </a:rPr>
              <a:t>Trip to Wareham – Fair Trade talk/Co-op (November) – free!</a:t>
            </a:r>
          </a:p>
          <a:p>
            <a:pPr>
              <a:defRPr/>
            </a:pPr>
            <a:r>
              <a:rPr lang="en-GB" b="1" dirty="0">
                <a:solidFill>
                  <a:srgbClr val="FFFF00"/>
                </a:solidFill>
                <a:effectLst/>
                <a:latin typeface="Century Gothic" panose="020B0502020202020204" pitchFamily="34" charset="0"/>
              </a:rPr>
              <a:t>Spring:</a:t>
            </a:r>
          </a:p>
          <a:p>
            <a:pPr>
              <a:defRPr/>
            </a:pPr>
            <a:r>
              <a:rPr lang="en-GB" sz="2000" dirty="0">
                <a:solidFill>
                  <a:schemeClr val="bg1">
                    <a:lumMod val="50000"/>
                  </a:schemeClr>
                </a:solidFill>
                <a:effectLst/>
                <a:latin typeface="Century Gothic" panose="020B0502020202020204" pitchFamily="34" charset="0"/>
              </a:rPr>
              <a:t>Trip to Studland beach – Geography trip – Climate Change (March) (Approx £2.50)</a:t>
            </a:r>
          </a:p>
          <a:p>
            <a:pPr>
              <a:defRPr/>
            </a:pPr>
            <a:r>
              <a:rPr lang="en-GB" b="1" dirty="0">
                <a:solidFill>
                  <a:srgbClr val="FFFF00"/>
                </a:solidFill>
                <a:effectLst/>
                <a:latin typeface="Century Gothic" panose="020B0502020202020204" pitchFamily="34" charset="0"/>
              </a:rPr>
              <a:t>Summer: </a:t>
            </a:r>
          </a:p>
          <a:p>
            <a:pPr>
              <a:defRPr/>
            </a:pPr>
            <a:r>
              <a:rPr lang="en-GB" sz="2000" dirty="0">
                <a:solidFill>
                  <a:schemeClr val="bg1">
                    <a:lumMod val="50000"/>
                  </a:schemeClr>
                </a:solidFill>
                <a:effectLst/>
                <a:latin typeface="Century Gothic" panose="020B0502020202020204" pitchFamily="34" charset="0"/>
              </a:rPr>
              <a:t>Dragon’s Apprentice – After SATS</a:t>
            </a:r>
          </a:p>
          <a:p>
            <a:pPr>
              <a:defRPr/>
            </a:pPr>
            <a:r>
              <a:rPr lang="en-GB" sz="2000" dirty="0">
                <a:solidFill>
                  <a:schemeClr val="bg1">
                    <a:lumMod val="50000"/>
                  </a:schemeClr>
                </a:solidFill>
                <a:effectLst/>
                <a:latin typeface="Century Gothic" panose="020B0502020202020204" pitchFamily="34" charset="0"/>
              </a:rPr>
              <a:t>Activity week – w/b 15</a:t>
            </a:r>
            <a:r>
              <a:rPr lang="en-GB" sz="2000" baseline="30000" dirty="0">
                <a:solidFill>
                  <a:schemeClr val="bg1">
                    <a:lumMod val="50000"/>
                  </a:schemeClr>
                </a:solidFill>
                <a:effectLst/>
                <a:latin typeface="Century Gothic" panose="020B0502020202020204" pitchFamily="34" charset="0"/>
              </a:rPr>
              <a:t>th</a:t>
            </a:r>
            <a:r>
              <a:rPr lang="en-GB" sz="2000" dirty="0">
                <a:solidFill>
                  <a:schemeClr val="bg1">
                    <a:lumMod val="50000"/>
                  </a:schemeClr>
                </a:solidFill>
                <a:effectLst/>
                <a:latin typeface="Century Gothic" panose="020B0502020202020204" pitchFamily="34" charset="0"/>
              </a:rPr>
              <a:t> June including sleepover 19-20</a:t>
            </a:r>
            <a:r>
              <a:rPr lang="en-GB" sz="2000" baseline="30000" dirty="0">
                <a:solidFill>
                  <a:schemeClr val="bg1">
                    <a:lumMod val="50000"/>
                  </a:schemeClr>
                </a:solidFill>
                <a:effectLst/>
                <a:latin typeface="Century Gothic" panose="020B0502020202020204" pitchFamily="34" charset="0"/>
              </a:rPr>
              <a:t>th</a:t>
            </a:r>
            <a:r>
              <a:rPr lang="en-GB" sz="2000" dirty="0">
                <a:solidFill>
                  <a:schemeClr val="bg1">
                    <a:lumMod val="50000"/>
                  </a:schemeClr>
                </a:solidFill>
                <a:effectLst/>
                <a:latin typeface="Century Gothic" panose="020B0502020202020204" pitchFamily="34" charset="0"/>
              </a:rPr>
              <a:t>  June.  (£135.)</a:t>
            </a:r>
          </a:p>
          <a:p>
            <a:pPr marL="0" indent="0">
              <a:buFont typeface="Wingdings" panose="05000000000000000000" pitchFamily="2" charset="2"/>
              <a:buNone/>
              <a:defRPr/>
            </a:pPr>
            <a:r>
              <a:rPr lang="en-GB" sz="2000" dirty="0">
                <a:solidFill>
                  <a:schemeClr val="bg1">
                    <a:lumMod val="50000"/>
                  </a:schemeClr>
                </a:solidFill>
                <a:effectLst/>
                <a:latin typeface="Century Gothic" panose="020B0502020202020204" pitchFamily="34" charset="0"/>
              </a:rPr>
              <a:t> </a:t>
            </a:r>
          </a:p>
        </p:txBody>
      </p:sp>
      <p:pic>
        <p:nvPicPr>
          <p:cNvPr id="15364" name="Picture 5" descr="Wareham St Mary Primary - AF JOY">
            <a:extLst>
              <a:ext uri="{FF2B5EF4-FFF2-40B4-BE49-F238E27FC236}">
                <a16:creationId xmlns:a16="http://schemas.microsoft.com/office/drawing/2014/main" id="{603F61B8-5644-404C-A75A-4EED939C96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000" y="5715000"/>
            <a:ext cx="1017588" cy="101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3CA80-CCD4-25CC-411A-DA152FA40F1E}"/>
              </a:ext>
            </a:extLst>
          </p:cNvPr>
          <p:cNvSpPr>
            <a:spLocks noGrp="1"/>
          </p:cNvSpPr>
          <p:nvPr>
            <p:ph type="title"/>
          </p:nvPr>
        </p:nvSpPr>
        <p:spPr/>
        <p:txBody>
          <a:bodyPr/>
          <a:lstStyle/>
          <a:p>
            <a:r>
              <a:rPr lang="en-GB" dirty="0">
                <a:solidFill>
                  <a:srgbClr val="000000"/>
                </a:solidFill>
                <a:latin typeface="Century Gothic" panose="020B0502020202020204" pitchFamily="34" charset="0"/>
              </a:rPr>
              <a:t>Mobile phones </a:t>
            </a:r>
          </a:p>
        </p:txBody>
      </p:sp>
      <p:sp>
        <p:nvSpPr>
          <p:cNvPr id="3" name="Content Placeholder 2">
            <a:extLst>
              <a:ext uri="{FF2B5EF4-FFF2-40B4-BE49-F238E27FC236}">
                <a16:creationId xmlns:a16="http://schemas.microsoft.com/office/drawing/2014/main" id="{48DFDE0C-2F52-FE75-C74F-1AD0DA09F6FE}"/>
              </a:ext>
            </a:extLst>
          </p:cNvPr>
          <p:cNvSpPr>
            <a:spLocks noGrp="1"/>
          </p:cNvSpPr>
          <p:nvPr>
            <p:ph idx="1"/>
          </p:nvPr>
        </p:nvSpPr>
        <p:spPr/>
        <p:txBody>
          <a:bodyPr/>
          <a:lstStyle/>
          <a:p>
            <a:r>
              <a:rPr lang="en-GB" sz="2500" dirty="0">
                <a:solidFill>
                  <a:srgbClr val="000000"/>
                </a:solidFill>
              </a:rPr>
              <a:t>Age restriction for WhatsApp/Instagram/Facebook/TikTok is 13</a:t>
            </a:r>
          </a:p>
          <a:p>
            <a:r>
              <a:rPr lang="en-GB" sz="2500" dirty="0">
                <a:solidFill>
                  <a:srgbClr val="000000"/>
                </a:solidFill>
              </a:rPr>
              <a:t>It is a parent’s responsibility to check phones for messages/photos/</a:t>
            </a:r>
            <a:r>
              <a:rPr lang="en-GB" sz="2500">
                <a:solidFill>
                  <a:srgbClr val="000000"/>
                </a:solidFill>
              </a:rPr>
              <a:t>inappropriate content </a:t>
            </a:r>
            <a:r>
              <a:rPr lang="en-GB" sz="2500" dirty="0">
                <a:solidFill>
                  <a:srgbClr val="000000"/>
                </a:solidFill>
              </a:rPr>
              <a:t>regularly. </a:t>
            </a:r>
          </a:p>
          <a:p>
            <a:r>
              <a:rPr lang="en-GB" sz="2500" dirty="0">
                <a:solidFill>
                  <a:srgbClr val="000000"/>
                </a:solidFill>
              </a:rPr>
              <a:t>Any issues involving Social Media will be passed back to parents and in some cases to the police. </a:t>
            </a:r>
          </a:p>
          <a:p>
            <a:r>
              <a:rPr lang="en-GB" sz="2500" dirty="0">
                <a:solidFill>
                  <a:srgbClr val="000000"/>
                </a:solidFill>
              </a:rPr>
              <a:t>Issues surrounding messaging inappropriately cause children to lose focus in class and miss out on learning. </a:t>
            </a:r>
          </a:p>
        </p:txBody>
      </p:sp>
      <p:pic>
        <p:nvPicPr>
          <p:cNvPr id="4" name="Picture 5" descr="Wareham St Mary Primary - AF JOY">
            <a:extLst>
              <a:ext uri="{FF2B5EF4-FFF2-40B4-BE49-F238E27FC236}">
                <a16:creationId xmlns:a16="http://schemas.microsoft.com/office/drawing/2014/main" id="{2D1339D7-FEE7-6624-8F74-CDB0607EF7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4800" y="5878512"/>
            <a:ext cx="869951"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6728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64099-6FF4-4BA5-8911-5621B9357D2E}"/>
              </a:ext>
            </a:extLst>
          </p:cNvPr>
          <p:cNvSpPr>
            <a:spLocks noGrp="1"/>
          </p:cNvSpPr>
          <p:nvPr>
            <p:ph type="title"/>
          </p:nvPr>
        </p:nvSpPr>
        <p:spPr/>
        <p:txBody>
          <a:bodyPr/>
          <a:lstStyle/>
          <a:p>
            <a:pPr>
              <a:defRPr/>
            </a:pPr>
            <a:r>
              <a:rPr lang="en-GB" dirty="0">
                <a:solidFill>
                  <a:schemeClr val="bg1">
                    <a:lumMod val="50000"/>
                  </a:schemeClr>
                </a:solidFill>
                <a:effectLst/>
                <a:latin typeface="Century Gothic" panose="020B0502020202020204" pitchFamily="34" charset="0"/>
              </a:rPr>
              <a:t>Other Y6 info </a:t>
            </a:r>
          </a:p>
        </p:txBody>
      </p:sp>
      <p:sp>
        <p:nvSpPr>
          <p:cNvPr id="3" name="Content Placeholder 2">
            <a:extLst>
              <a:ext uri="{FF2B5EF4-FFF2-40B4-BE49-F238E27FC236}">
                <a16:creationId xmlns:a16="http://schemas.microsoft.com/office/drawing/2014/main" id="{4C399AA8-59E7-4697-944A-BA6F0F9D0012}"/>
              </a:ext>
            </a:extLst>
          </p:cNvPr>
          <p:cNvSpPr>
            <a:spLocks noGrp="1"/>
          </p:cNvSpPr>
          <p:nvPr>
            <p:ph idx="1"/>
          </p:nvPr>
        </p:nvSpPr>
        <p:spPr/>
        <p:txBody>
          <a:bodyPr/>
          <a:lstStyle/>
          <a:p>
            <a:pPr>
              <a:defRPr/>
            </a:pPr>
            <a:r>
              <a:rPr lang="en-GB" dirty="0">
                <a:solidFill>
                  <a:schemeClr val="bg1">
                    <a:lumMod val="50000"/>
                  </a:schemeClr>
                </a:solidFill>
                <a:effectLst/>
                <a:latin typeface="Century Gothic" panose="020B0502020202020204" pitchFamily="34" charset="0"/>
              </a:rPr>
              <a:t>Hoodies – organised by parents. </a:t>
            </a:r>
          </a:p>
          <a:p>
            <a:pPr marL="0" indent="0">
              <a:buFont typeface="Wingdings" panose="05000000000000000000" pitchFamily="2" charset="2"/>
              <a:buNone/>
              <a:defRPr/>
            </a:pPr>
            <a:endParaRPr lang="en-GB" dirty="0">
              <a:solidFill>
                <a:schemeClr val="bg1">
                  <a:lumMod val="50000"/>
                </a:schemeClr>
              </a:solidFill>
              <a:effectLst/>
              <a:latin typeface="Century Gothic" panose="020B0502020202020204" pitchFamily="34" charset="0"/>
            </a:endParaRPr>
          </a:p>
          <a:p>
            <a:pPr>
              <a:defRPr/>
            </a:pPr>
            <a:r>
              <a:rPr lang="en-GB" dirty="0">
                <a:solidFill>
                  <a:schemeClr val="bg1">
                    <a:lumMod val="50000"/>
                  </a:schemeClr>
                </a:solidFill>
                <a:effectLst/>
                <a:latin typeface="Century Gothic" panose="020B0502020202020204" pitchFamily="34" charset="0"/>
              </a:rPr>
              <a:t>Leavers’ party – Friday 17th July   -organised by parents.</a:t>
            </a:r>
          </a:p>
          <a:p>
            <a:pPr>
              <a:defRPr/>
            </a:pPr>
            <a:endParaRPr lang="en-GB" dirty="0">
              <a:solidFill>
                <a:schemeClr val="bg1">
                  <a:lumMod val="50000"/>
                </a:schemeClr>
              </a:solidFill>
              <a:effectLst/>
              <a:latin typeface="Century Gothic" panose="020B0502020202020204" pitchFamily="34" charset="0"/>
            </a:endParaRPr>
          </a:p>
          <a:p>
            <a:pPr>
              <a:defRPr/>
            </a:pPr>
            <a:r>
              <a:rPr lang="en-GB" dirty="0">
                <a:solidFill>
                  <a:schemeClr val="bg1">
                    <a:lumMod val="50000"/>
                  </a:schemeClr>
                </a:solidFill>
                <a:effectLst/>
                <a:latin typeface="Century Gothic" panose="020B0502020202020204" pitchFamily="34" charset="0"/>
              </a:rPr>
              <a:t>Parental support to raise money – Bunny Bingo/Ice lolly stall/toy sales/quiz night etc…</a:t>
            </a:r>
          </a:p>
          <a:p>
            <a:pPr marL="0" indent="0">
              <a:buFont typeface="Wingdings" panose="05000000000000000000" pitchFamily="2" charset="2"/>
              <a:buNone/>
              <a:defRPr/>
            </a:pPr>
            <a:endParaRPr lang="en-GB" dirty="0"/>
          </a:p>
        </p:txBody>
      </p:sp>
      <p:pic>
        <p:nvPicPr>
          <p:cNvPr id="16388" name="Picture 5" descr="Wareham St Mary Primary - AF JOY">
            <a:extLst>
              <a:ext uri="{FF2B5EF4-FFF2-40B4-BE49-F238E27FC236}">
                <a16:creationId xmlns:a16="http://schemas.microsoft.com/office/drawing/2014/main" id="{791883E7-76C8-462A-8F10-C6491E9522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5437188"/>
            <a:ext cx="1143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20682B4D-7132-41B5-842F-22452531255F}"/>
              </a:ext>
            </a:extLst>
          </p:cNvPr>
          <p:cNvSpPr>
            <a:spLocks noGrp="1" noChangeArrowheads="1"/>
          </p:cNvSpPr>
          <p:nvPr>
            <p:ph type="title"/>
          </p:nvPr>
        </p:nvSpPr>
        <p:spPr>
          <a:xfrm>
            <a:off x="304800" y="1066800"/>
            <a:ext cx="8229600" cy="1139825"/>
          </a:xfrm>
        </p:spPr>
        <p:txBody>
          <a:bodyPr/>
          <a:lstStyle/>
          <a:p>
            <a:pPr eaLnBrk="1" hangingPunct="1">
              <a:defRPr/>
            </a:pPr>
            <a:r>
              <a:rPr lang="en-GB" sz="3600" dirty="0">
                <a:solidFill>
                  <a:schemeClr val="bg1">
                    <a:lumMod val="50000"/>
                  </a:schemeClr>
                </a:solidFill>
                <a:latin typeface="Century Gothic" pitchFamily="34" charset="0"/>
              </a:rPr>
              <a:t>Any Questions?</a:t>
            </a:r>
          </a:p>
        </p:txBody>
      </p:sp>
      <p:pic>
        <p:nvPicPr>
          <p:cNvPr id="17411" name="Picture 5" descr="Wareham St Mary Primary - AF JOY">
            <a:extLst>
              <a:ext uri="{FF2B5EF4-FFF2-40B4-BE49-F238E27FC236}">
                <a16:creationId xmlns:a16="http://schemas.microsoft.com/office/drawing/2014/main" id="{A07D6049-EDDA-4759-B55C-8715CBA81D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5475" y="5105400"/>
            <a:ext cx="1558925"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Cliff">
  <a:themeElements>
    <a:clrScheme name="Cliff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fontScheme name="Cliff">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liff 1">
        <a:dk1>
          <a:srgbClr val="5B5B49"/>
        </a:dk1>
        <a:lt1>
          <a:srgbClr val="DDDDDD"/>
        </a:lt1>
        <a:dk2>
          <a:srgbClr val="2B2A00"/>
        </a:dk2>
        <a:lt2>
          <a:srgbClr val="E0DFBE"/>
        </a:lt2>
        <a:accent1>
          <a:srgbClr val="878543"/>
        </a:accent1>
        <a:accent2>
          <a:srgbClr val="716E00"/>
        </a:accent2>
        <a:accent3>
          <a:srgbClr val="ACACAA"/>
        </a:accent3>
        <a:accent4>
          <a:srgbClr val="BDBDBD"/>
        </a:accent4>
        <a:accent5>
          <a:srgbClr val="C3C2B0"/>
        </a:accent5>
        <a:accent6>
          <a:srgbClr val="666300"/>
        </a:accent6>
        <a:hlink>
          <a:srgbClr val="CC9900"/>
        </a:hlink>
        <a:folHlink>
          <a:srgbClr val="996600"/>
        </a:folHlink>
      </a:clrScheme>
      <a:clrMap bg1="dk2" tx1="lt1" bg2="dk1" tx2="lt2" accent1="accent1" accent2="accent2" accent3="accent3" accent4="accent4" accent5="accent5" accent6="accent6" hlink="hlink" folHlink="folHlink"/>
    </a:extraClrScheme>
    <a:extraClrScheme>
      <a:clrScheme name="Cliff 2">
        <a:dk1>
          <a:srgbClr val="746354"/>
        </a:dk1>
        <a:lt1>
          <a:srgbClr val="FFFFFF"/>
        </a:lt1>
        <a:dk2>
          <a:srgbClr val="523E26"/>
        </a:dk2>
        <a:lt2>
          <a:srgbClr val="E1DFAF"/>
        </a:lt2>
        <a:accent1>
          <a:srgbClr val="CC9900"/>
        </a:accent1>
        <a:accent2>
          <a:srgbClr val="669900"/>
        </a:accent2>
        <a:accent3>
          <a:srgbClr val="B3AFAC"/>
        </a:accent3>
        <a:accent4>
          <a:srgbClr val="DADADA"/>
        </a:accent4>
        <a:accent5>
          <a:srgbClr val="E2CAAA"/>
        </a:accent5>
        <a:accent6>
          <a:srgbClr val="5C8A00"/>
        </a:accent6>
        <a:hlink>
          <a:srgbClr val="CCCC00"/>
        </a:hlink>
        <a:folHlink>
          <a:srgbClr val="AC7934"/>
        </a:folHlink>
      </a:clrScheme>
      <a:clrMap bg1="dk2" tx1="lt1" bg2="dk1" tx2="lt2" accent1="accent1" accent2="accent2" accent3="accent3" accent4="accent4" accent5="accent5" accent6="accent6" hlink="hlink" folHlink="folHlink"/>
    </a:extraClrScheme>
    <a:extraClrScheme>
      <a:clrScheme name="Cliff 3">
        <a:dk1>
          <a:srgbClr val="667B5B"/>
        </a:dk1>
        <a:lt1>
          <a:srgbClr val="E6E6DA"/>
        </a:lt1>
        <a:dk2>
          <a:srgbClr val="295200"/>
        </a:dk2>
        <a:lt2>
          <a:srgbClr val="F3F2D9"/>
        </a:lt2>
        <a:accent1>
          <a:srgbClr val="808000"/>
        </a:accent1>
        <a:accent2>
          <a:srgbClr val="838D75"/>
        </a:accent2>
        <a:accent3>
          <a:srgbClr val="ACB3AA"/>
        </a:accent3>
        <a:accent4>
          <a:srgbClr val="C4C4BA"/>
        </a:accent4>
        <a:accent5>
          <a:srgbClr val="C0C0AA"/>
        </a:accent5>
        <a:accent6>
          <a:srgbClr val="767F69"/>
        </a:accent6>
        <a:hlink>
          <a:srgbClr val="33CC33"/>
        </a:hlink>
        <a:folHlink>
          <a:srgbClr val="339966"/>
        </a:folHlink>
      </a:clrScheme>
      <a:clrMap bg1="dk2" tx1="lt1" bg2="dk1" tx2="lt2" accent1="accent1" accent2="accent2" accent3="accent3" accent4="accent4" accent5="accent5" accent6="accent6" hlink="hlink" folHlink="folHlink"/>
    </a:extraClrScheme>
    <a:extraClrScheme>
      <a:clrScheme name="Cliff 4">
        <a:dk1>
          <a:srgbClr val="86615A"/>
        </a:dk1>
        <a:lt1>
          <a:srgbClr val="FFFFFF"/>
        </a:lt1>
        <a:dk2>
          <a:srgbClr val="633427"/>
        </a:dk2>
        <a:lt2>
          <a:srgbClr val="E9DDCD"/>
        </a:lt2>
        <a:accent1>
          <a:srgbClr val="A34545"/>
        </a:accent1>
        <a:accent2>
          <a:srgbClr val="C86400"/>
        </a:accent2>
        <a:accent3>
          <a:srgbClr val="B7AEAC"/>
        </a:accent3>
        <a:accent4>
          <a:srgbClr val="DADADA"/>
        </a:accent4>
        <a:accent5>
          <a:srgbClr val="CEB0B0"/>
        </a:accent5>
        <a:accent6>
          <a:srgbClr val="B55A00"/>
        </a:accent6>
        <a:hlink>
          <a:srgbClr val="ECAE00"/>
        </a:hlink>
        <a:folHlink>
          <a:srgbClr val="BAA88A"/>
        </a:folHlink>
      </a:clrScheme>
      <a:clrMap bg1="dk2" tx1="lt1" bg2="dk1" tx2="lt2" accent1="accent1" accent2="accent2" accent3="accent3" accent4="accent4" accent5="accent5" accent6="accent6" hlink="hlink" folHlink="folHlink"/>
    </a:extraClrScheme>
    <a:extraClrScheme>
      <a:clrScheme name="Cliff 5">
        <a:dk1>
          <a:srgbClr val="009999"/>
        </a:dk1>
        <a:lt1>
          <a:srgbClr val="EAEAEA"/>
        </a:lt1>
        <a:dk2>
          <a:srgbClr val="006666"/>
        </a:dk2>
        <a:lt2>
          <a:srgbClr val="FFFFCC"/>
        </a:lt2>
        <a:accent1>
          <a:srgbClr val="339966"/>
        </a:accent1>
        <a:accent2>
          <a:srgbClr val="5E855B"/>
        </a:accent2>
        <a:accent3>
          <a:srgbClr val="AAB8B8"/>
        </a:accent3>
        <a:accent4>
          <a:srgbClr val="C8C8C8"/>
        </a:accent4>
        <a:accent5>
          <a:srgbClr val="ADCAB8"/>
        </a:accent5>
        <a:accent6>
          <a:srgbClr val="547852"/>
        </a:accent6>
        <a:hlink>
          <a:srgbClr val="EEC85E"/>
        </a:hlink>
        <a:folHlink>
          <a:srgbClr val="AA8456"/>
        </a:folHlink>
      </a:clrScheme>
      <a:clrMap bg1="dk2" tx1="lt1" bg2="dk1" tx2="lt2" accent1="accent1" accent2="accent2" accent3="accent3" accent4="accent4" accent5="accent5" accent6="accent6" hlink="hlink" folHlink="folHlink"/>
    </a:extraClrScheme>
    <a:extraClrScheme>
      <a:clrScheme name="Cliff 6">
        <a:dk1>
          <a:srgbClr val="B8A47C"/>
        </a:dk1>
        <a:lt1>
          <a:srgbClr val="FFFFFF"/>
        </a:lt1>
        <a:dk2>
          <a:srgbClr val="A68A58"/>
        </a:dk2>
        <a:lt2>
          <a:srgbClr val="DAD79C"/>
        </a:lt2>
        <a:accent1>
          <a:srgbClr val="816B35"/>
        </a:accent1>
        <a:accent2>
          <a:srgbClr val="FFCC00"/>
        </a:accent2>
        <a:accent3>
          <a:srgbClr val="D0C4B4"/>
        </a:accent3>
        <a:accent4>
          <a:srgbClr val="DADADA"/>
        </a:accent4>
        <a:accent5>
          <a:srgbClr val="C1BAAE"/>
        </a:accent5>
        <a:accent6>
          <a:srgbClr val="E7B900"/>
        </a:accent6>
        <a:hlink>
          <a:srgbClr val="0066CC"/>
        </a:hlink>
        <a:folHlink>
          <a:srgbClr val="009900"/>
        </a:folHlink>
      </a:clrScheme>
      <a:clrMap bg1="dk2" tx1="lt1" bg2="dk1" tx2="lt2" accent1="accent1" accent2="accent2" accent3="accent3" accent4="accent4" accent5="accent5" accent6="accent6" hlink="hlink" folHlink="folHlink"/>
    </a:extraClrScheme>
    <a:extraClrScheme>
      <a:clrScheme name="Cliff 7">
        <a:dk1>
          <a:srgbClr val="336699"/>
        </a:dk1>
        <a:lt1>
          <a:srgbClr val="F8F8F8"/>
        </a:lt1>
        <a:dk2>
          <a:srgbClr val="003366"/>
        </a:dk2>
        <a:lt2>
          <a:srgbClr val="D1DDD4"/>
        </a:lt2>
        <a:accent1>
          <a:srgbClr val="3399FF"/>
        </a:accent1>
        <a:accent2>
          <a:srgbClr val="006699"/>
        </a:accent2>
        <a:accent3>
          <a:srgbClr val="AAADB8"/>
        </a:accent3>
        <a:accent4>
          <a:srgbClr val="D4D4D4"/>
        </a:accent4>
        <a:accent5>
          <a:srgbClr val="ADCAFF"/>
        </a:accent5>
        <a:accent6>
          <a:srgbClr val="005C8A"/>
        </a:accent6>
        <a:hlink>
          <a:srgbClr val="86C0CE"/>
        </a:hlink>
        <a:folHlink>
          <a:srgbClr val="00808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Cliff</Template>
  <TotalTime>5094</TotalTime>
  <Words>927</Words>
  <Application>Microsoft Office PowerPoint</Application>
  <PresentationFormat>On-screen Show (4:3)</PresentationFormat>
  <Paragraphs>119</Paragraphs>
  <Slides>15</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Arial</vt:lpstr>
      <vt:lpstr>Century Gothic</vt:lpstr>
      <vt:lpstr>Verdana</vt:lpstr>
      <vt:lpstr>Wingdings</vt:lpstr>
      <vt:lpstr>Cliff</vt:lpstr>
      <vt:lpstr>Year 6  Parents’ Information Evening  Monday 15th September  </vt:lpstr>
      <vt:lpstr>Who are we?</vt:lpstr>
      <vt:lpstr>Organisation and Routines </vt:lpstr>
      <vt:lpstr>Promoting Positive behaviour</vt:lpstr>
      <vt:lpstr>Autumn Term Timetable</vt:lpstr>
      <vt:lpstr>Reading </vt:lpstr>
      <vt:lpstr>Additional  learning support </vt:lpstr>
      <vt:lpstr>Homework </vt:lpstr>
      <vt:lpstr>OPAL</vt:lpstr>
      <vt:lpstr>Communication </vt:lpstr>
      <vt:lpstr>Looking Ahead</vt:lpstr>
      <vt:lpstr>Trips/Experience Days  </vt:lpstr>
      <vt:lpstr>Mobile phones </vt:lpstr>
      <vt:lpstr>Other Y6 info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Hebditch</dc:creator>
  <cp:lastModifiedBy>Sharon Holt</cp:lastModifiedBy>
  <cp:revision>52</cp:revision>
  <cp:lastPrinted>2025-09-15T06:51:57Z</cp:lastPrinted>
  <dcterms:created xsi:type="dcterms:W3CDTF">1601-01-01T00:00:00Z</dcterms:created>
  <dcterms:modified xsi:type="dcterms:W3CDTF">2025-09-15T18:32:35Z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